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8" r:id="rId2"/>
    <p:sldId id="2001" r:id="rId3"/>
    <p:sldId id="2014" r:id="rId4"/>
    <p:sldId id="2005" r:id="rId5"/>
    <p:sldId id="2003" r:id="rId6"/>
    <p:sldId id="2004" r:id="rId7"/>
    <p:sldId id="2008" r:id="rId8"/>
    <p:sldId id="2006" r:id="rId9"/>
    <p:sldId id="2007" r:id="rId10"/>
    <p:sldId id="2009" r:id="rId11"/>
    <p:sldId id="2010" r:id="rId12"/>
    <p:sldId id="2002" r:id="rId13"/>
    <p:sldId id="2015" r:id="rId14"/>
    <p:sldId id="2011" r:id="rId15"/>
    <p:sldId id="2016" r:id="rId16"/>
    <p:sldId id="2017" r:id="rId17"/>
    <p:sldId id="2018" r:id="rId18"/>
    <p:sldId id="2019" r:id="rId19"/>
    <p:sldId id="2020" r:id="rId20"/>
    <p:sldId id="2021" r:id="rId21"/>
    <p:sldId id="2022" r:id="rId22"/>
    <p:sldId id="2023" r:id="rId23"/>
    <p:sldId id="2024" r:id="rId24"/>
    <p:sldId id="2026" r:id="rId25"/>
    <p:sldId id="2025"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6"/>
    <p:restoredTop sz="94713"/>
  </p:normalViewPr>
  <p:slideViewPr>
    <p:cSldViewPr>
      <p:cViewPr varScale="1">
        <p:scale>
          <a:sx n="157" d="100"/>
          <a:sy n="157" d="100"/>
        </p:scale>
        <p:origin x="184" y="11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848686-CBB9-492B-B105-E1A644AAB239}" type="datetimeFigureOut">
              <a:rPr lang="nl-NL" smtClean="0"/>
              <a:t>22-06-19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32E011-1103-4E00-832E-17AB6AB27AD5}" type="slidenum">
              <a:rPr lang="nl-NL" smtClean="0"/>
              <a:t>‹#›</a:t>
            </a:fld>
            <a:endParaRPr lang="nl-NL"/>
          </a:p>
        </p:txBody>
      </p:sp>
    </p:spTree>
    <p:extLst>
      <p:ext uri="{BB962C8B-B14F-4D97-AF65-F5344CB8AC3E}">
        <p14:creationId xmlns:p14="http://schemas.microsoft.com/office/powerpoint/2010/main" val="2530780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E7F7D9A0-186D-4180-93EA-6E75EFDBEB26}" type="datetimeFigureOut">
              <a:rPr lang="nl-NL" smtClean="0"/>
              <a:t>22-06-19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486853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F7D9A0-186D-4180-93EA-6E75EFDBEB26}" type="datetimeFigureOut">
              <a:rPr lang="nl-NL" smtClean="0"/>
              <a:t>22-06-19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244883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F7D9A0-186D-4180-93EA-6E75EFDBEB26}" type="datetimeFigureOut">
              <a:rPr lang="nl-NL" smtClean="0"/>
              <a:t>22-06-19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4098192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7F7D9A0-186D-4180-93EA-6E75EFDBEB26}" type="datetimeFigureOut">
              <a:rPr lang="nl-NL" smtClean="0"/>
              <a:t>22-06-19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1092320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E7F7D9A0-186D-4180-93EA-6E75EFDBEB26}" type="datetimeFigureOut">
              <a:rPr lang="nl-NL" smtClean="0"/>
              <a:t>22-06-19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4211241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E7F7D9A0-186D-4180-93EA-6E75EFDBEB26}" type="datetimeFigureOut">
              <a:rPr lang="nl-NL" smtClean="0"/>
              <a:t>22-06-19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1958580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E7F7D9A0-186D-4180-93EA-6E75EFDBEB26}" type="datetimeFigureOut">
              <a:rPr lang="nl-NL" smtClean="0"/>
              <a:t>22-06-19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89443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E7F7D9A0-186D-4180-93EA-6E75EFDBEB26}" type="datetimeFigureOut">
              <a:rPr lang="nl-NL" smtClean="0"/>
              <a:t>22-06-19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2994607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E7F7D9A0-186D-4180-93EA-6E75EFDBEB26}" type="datetimeFigureOut">
              <a:rPr lang="nl-NL" smtClean="0"/>
              <a:t>22-06-19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4193560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7F7D9A0-186D-4180-93EA-6E75EFDBEB26}" type="datetimeFigureOut">
              <a:rPr lang="nl-NL" smtClean="0"/>
              <a:t>22-06-19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3440874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E7F7D9A0-186D-4180-93EA-6E75EFDBEB26}" type="datetimeFigureOut">
              <a:rPr lang="nl-NL" smtClean="0"/>
              <a:t>22-06-19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338E208-2F2C-4AE6-8D8D-946E1AC4455A}" type="slidenum">
              <a:rPr lang="nl-NL" smtClean="0"/>
              <a:t>‹#›</a:t>
            </a:fld>
            <a:endParaRPr lang="nl-NL"/>
          </a:p>
        </p:txBody>
      </p:sp>
    </p:spTree>
    <p:extLst>
      <p:ext uri="{BB962C8B-B14F-4D97-AF65-F5344CB8AC3E}">
        <p14:creationId xmlns:p14="http://schemas.microsoft.com/office/powerpoint/2010/main" val="218028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7D9A0-186D-4180-93EA-6E75EFDBEB26}" type="datetimeFigureOut">
              <a:rPr lang="nl-NL" smtClean="0"/>
              <a:t>22-06-19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8E208-2F2C-4AE6-8D8D-946E1AC4455A}" type="slidenum">
              <a:rPr lang="nl-NL" smtClean="0"/>
              <a:t>‹#›</a:t>
            </a:fld>
            <a:endParaRPr lang="nl-NL"/>
          </a:p>
        </p:txBody>
      </p:sp>
    </p:spTree>
    <p:extLst>
      <p:ext uri="{BB962C8B-B14F-4D97-AF65-F5344CB8AC3E}">
        <p14:creationId xmlns:p14="http://schemas.microsoft.com/office/powerpoint/2010/main" val="35519951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980728"/>
            <a:ext cx="8435280" cy="5145435"/>
          </a:xfrm>
        </p:spPr>
        <p:txBody>
          <a:bodyPr>
            <a:normAutofit/>
          </a:bodyPr>
          <a:lstStyle/>
          <a:p>
            <a:pPr marL="0" indent="0">
              <a:buNone/>
            </a:pPr>
            <a:endParaRPr lang="nl-NL" i="1" kern="0" dirty="0">
              <a:solidFill>
                <a:schemeClr val="bg1"/>
              </a:solidFill>
              <a:effectLst>
                <a:outerShdw blurRad="38100" dist="38100" dir="2700000" algn="tl">
                  <a:srgbClr val="000000"/>
                </a:outerShdw>
              </a:effectLst>
              <a:latin typeface="+mn-lt"/>
              <a:cs typeface="+mn-cs"/>
            </a:endParaRPr>
          </a:p>
          <a:p>
            <a:pPr marL="0" indent="0">
              <a:buNone/>
            </a:pPr>
            <a:endParaRPr lang="nl-NL" i="1" dirty="0">
              <a:solidFill>
                <a:schemeClr val="bg1"/>
              </a:solidFill>
              <a:latin typeface="Tahoma" pitchFamily="34" charset="0"/>
              <a:ea typeface="Tahoma" pitchFamily="34" charset="0"/>
              <a:cs typeface="Tahoma" pitchFamily="34" charset="0"/>
            </a:endParaRPr>
          </a:p>
          <a:p>
            <a:pPr marL="0" indent="0">
              <a:buNone/>
            </a:pPr>
            <a:endParaRPr lang="nl-NL" dirty="0">
              <a:solidFill>
                <a:schemeClr val="bg1"/>
              </a:solidFill>
            </a:endParaRPr>
          </a:p>
          <a:p>
            <a:pPr marL="0" indent="0">
              <a:buNone/>
            </a:pPr>
            <a:endParaRPr lang="nl-NL" dirty="0">
              <a:solidFill>
                <a:schemeClr val="bg1"/>
              </a:solidFill>
            </a:endParaRPr>
          </a:p>
          <a:p>
            <a:pPr marL="0" indent="0">
              <a:buNone/>
            </a:pPr>
            <a:endParaRPr lang="nl-NL" dirty="0">
              <a:solidFill>
                <a:schemeClr val="bg1"/>
              </a:solidFill>
            </a:endParaRPr>
          </a:p>
        </p:txBody>
      </p:sp>
    </p:spTree>
    <p:extLst>
      <p:ext uri="{BB962C8B-B14F-4D97-AF65-F5344CB8AC3E}">
        <p14:creationId xmlns:p14="http://schemas.microsoft.com/office/powerpoint/2010/main" val="425814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FC85A-ED60-7A41-9234-84040C082478}"/>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5796000" y="1628800"/>
            <a:ext cx="3342118" cy="5013176"/>
          </a:xfrm>
          <a:prstGeom prst="rect">
            <a:avLst/>
          </a:prstGeom>
        </p:spPr>
      </p:pic>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2431435"/>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Wedstrijd</a:t>
            </a:r>
            <a:endPar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Ouder</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-kind</a:t>
            </a:r>
          </a:p>
          <a:p>
            <a:pPr marL="342900" indent="-342900">
              <a:buAutoNum type="arabicPeriod"/>
            </a:pPr>
            <a:r>
              <a:rPr lang="en-US" sz="2800" dirty="0">
                <a:solidFill>
                  <a:schemeClr val="bg1"/>
                </a:solidFill>
                <a:latin typeface="HelveticaNowDisplay" panose="020B0504030202020204" pitchFamily="34" charset="77"/>
                <a:cs typeface="HelveticaNowDisplay" panose="020B0504030202020204" pitchFamily="34" charset="77"/>
              </a:rPr>
              <a:t>Man-vrouw</a:t>
            </a:r>
          </a:p>
        </p:txBody>
      </p:sp>
      <p:sp>
        <p:nvSpPr>
          <p:cNvPr id="6" name="Ondertitel 2">
            <a:extLst>
              <a:ext uri="{FF2B5EF4-FFF2-40B4-BE49-F238E27FC236}">
                <a16:creationId xmlns:a16="http://schemas.microsoft.com/office/drawing/2014/main" id="{FEBFCD5F-6BED-A14C-BFE7-B6BBD883C8B6}"/>
              </a:ext>
            </a:extLst>
          </p:cNvPr>
          <p:cNvSpPr>
            <a:spLocks noGrp="1"/>
          </p:cNvSpPr>
          <p:nvPr>
            <p:ph type="subTitle" idx="1"/>
          </p:nvPr>
        </p:nvSpPr>
        <p:spPr>
          <a:xfrm>
            <a:off x="683568" y="3573016"/>
            <a:ext cx="5112569" cy="3068960"/>
          </a:xfrm>
        </p:spPr>
        <p:txBody>
          <a:bodyPr>
            <a:noAutofit/>
          </a:bodyPr>
          <a:lstStyle/>
          <a:p>
            <a:pPr lvl="0" algn="r">
              <a:spcBef>
                <a:spcPts val="0"/>
              </a:spcBef>
            </a:pPr>
            <a:r>
              <a:rPr lang="nl-NL" sz="3600" b="1"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		</a:t>
            </a:r>
            <a:r>
              <a:rPr lang="nl-NL" sz="3600" b="1" dirty="0" err="1">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Hoogl</a:t>
            </a: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 8:3,5</a:t>
            </a:r>
          </a:p>
          <a:p>
            <a:pPr lvl="0" algn="just">
              <a:spcBef>
                <a:spcPts val="0"/>
              </a:spcBef>
            </a:pPr>
            <a:r>
              <a:rPr lang="nl-NL" sz="26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Mijn hoofd rust op zijn linkerarm, met zijn rechterarm omhelst hij mij.</a:t>
            </a:r>
          </a:p>
          <a:p>
            <a:pPr lvl="0" algn="just">
              <a:spcBef>
                <a:spcPts val="0"/>
              </a:spcBef>
            </a:pPr>
            <a:endParaRPr lang="nl-NL" sz="26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endParaRPr>
          </a:p>
          <a:p>
            <a:pPr lvl="0" algn="just">
              <a:spcBef>
                <a:spcPts val="0"/>
              </a:spcBef>
            </a:pPr>
            <a:r>
              <a:rPr lang="nl-NL" sz="26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Wie is zij, die daar komt uit de woestijn, leunend op de arm van haar lief?</a:t>
            </a:r>
          </a:p>
        </p:txBody>
      </p:sp>
    </p:spTree>
    <p:extLst>
      <p:ext uri="{BB962C8B-B14F-4D97-AF65-F5344CB8AC3E}">
        <p14:creationId xmlns:p14="http://schemas.microsoft.com/office/powerpoint/2010/main" val="148653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FC85A-ED60-7A41-9234-84040C082478}"/>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6084168" y="3212976"/>
            <a:ext cx="2189990" cy="3284984"/>
          </a:xfrm>
          <a:prstGeom prst="rect">
            <a:avLst/>
          </a:prstGeom>
        </p:spPr>
      </p:pic>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2431435"/>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Wedstrijd</a:t>
            </a:r>
            <a:endPar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Ouder</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-kind</a:t>
            </a:r>
          </a:p>
          <a:p>
            <a:pPr marL="342900" indent="-342900">
              <a:buAutoNum type="arabicPeriod"/>
            </a:pPr>
            <a:r>
              <a:rPr lang="en-US" sz="2800" dirty="0">
                <a:solidFill>
                  <a:schemeClr val="bg1"/>
                </a:solidFill>
                <a:latin typeface="HelveticaNowDisplay" panose="020B0504030202020204" pitchFamily="34" charset="77"/>
                <a:cs typeface="HelveticaNowDisplay" panose="020B0504030202020204" pitchFamily="34" charset="77"/>
              </a:rPr>
              <a:t>Man-vrouw</a:t>
            </a:r>
          </a:p>
        </p:txBody>
      </p:sp>
      <p:pic>
        <p:nvPicPr>
          <p:cNvPr id="7" name="Picture 6">
            <a:extLst>
              <a:ext uri="{FF2B5EF4-FFF2-40B4-BE49-F238E27FC236}">
                <a16:creationId xmlns:a16="http://schemas.microsoft.com/office/drawing/2014/main" id="{7D6D720D-0F4C-B64F-84A5-D679FABBCAB9}"/>
              </a:ext>
            </a:extLst>
          </p:cNvPr>
          <p:cNvPicPr>
            <a:picLocks noChangeAspect="1"/>
          </p:cNvPicPr>
          <p:nvPr/>
        </p:nvPicPr>
        <p:blipFill rotWithShape="1">
          <a:blip r:embed="rId3">
            <a:extLst>
              <a:ext uri="{28A0092B-C50C-407E-A947-70E740481C1C}">
                <a14:useLocalDpi xmlns:a14="http://schemas.microsoft.com/office/drawing/2010/main" val="0"/>
              </a:ext>
            </a:extLst>
          </a:blip>
          <a:srcRect l="22025" r="33649"/>
          <a:stretch/>
        </p:blipFill>
        <p:spPr>
          <a:xfrm>
            <a:off x="3419872" y="3212976"/>
            <a:ext cx="2184164" cy="3284984"/>
          </a:xfrm>
          <a:prstGeom prst="rect">
            <a:avLst/>
          </a:prstGeom>
        </p:spPr>
      </p:pic>
      <p:pic>
        <p:nvPicPr>
          <p:cNvPr id="8" name="Picture 7">
            <a:extLst>
              <a:ext uri="{FF2B5EF4-FFF2-40B4-BE49-F238E27FC236}">
                <a16:creationId xmlns:a16="http://schemas.microsoft.com/office/drawing/2014/main" id="{839F7F0B-F982-ED4C-BF0D-131E7BCA31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212976"/>
            <a:ext cx="2184164" cy="3284984"/>
          </a:xfrm>
          <a:prstGeom prst="rect">
            <a:avLst/>
          </a:prstGeom>
        </p:spPr>
      </p:pic>
    </p:spTree>
    <p:extLst>
      <p:ext uri="{BB962C8B-B14F-4D97-AF65-F5344CB8AC3E}">
        <p14:creationId xmlns:p14="http://schemas.microsoft.com/office/powerpoint/2010/main" val="146494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8244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8F5CC-4F12-D448-A043-20B2E1D6EACE}"/>
              </a:ext>
            </a:extLst>
          </p:cNvPr>
          <p:cNvSpPr txBox="1"/>
          <p:nvPr/>
        </p:nvSpPr>
        <p:spPr>
          <a:xfrm>
            <a:off x="899592" y="548680"/>
            <a:ext cx="7441842" cy="1323439"/>
          </a:xfrm>
          <a:prstGeom prst="rect">
            <a:avLst/>
          </a:prstGeom>
          <a:noFill/>
        </p:spPr>
        <p:txBody>
          <a:bodyPr wrap="square" rtlCol="0">
            <a:spAutoFit/>
          </a:bodyPr>
          <a:lstStyle/>
          <a:p>
            <a:r>
              <a:rPr lang="en-US" sz="4000" b="1" dirty="0">
                <a:solidFill>
                  <a:schemeClr val="tx2"/>
                </a:solidFill>
                <a:latin typeface="HelveticaNowDisplay" panose="020B0504030202020204" pitchFamily="34" charset="77"/>
                <a:cs typeface="HelveticaNowDisplay" panose="020B0504030202020204" pitchFamily="34" charset="77"/>
              </a:rPr>
              <a:t>God </a:t>
            </a:r>
            <a:r>
              <a:rPr lang="en-US" sz="4000" b="1" dirty="0" err="1">
                <a:solidFill>
                  <a:schemeClr val="tx2"/>
                </a:solidFill>
                <a:latin typeface="HelveticaNowDisplay" panose="020B0504030202020204" pitchFamily="34" charset="77"/>
                <a:cs typeface="HelveticaNowDisplay" panose="020B0504030202020204" pitchFamily="34" charset="77"/>
              </a:rPr>
              <a:t>heeft</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geduld</a:t>
            </a:r>
            <a:r>
              <a:rPr lang="en-US" sz="4000" b="1" dirty="0">
                <a:solidFill>
                  <a:schemeClr val="tx2"/>
                </a:solidFill>
                <a:latin typeface="HelveticaNowDisplay" panose="020B0504030202020204" pitchFamily="34" charset="77"/>
                <a:cs typeface="HelveticaNowDisplay" panose="020B0504030202020204" pitchFamily="34" charset="77"/>
              </a:rPr>
              <a:t> met </a:t>
            </a:r>
            <a:r>
              <a:rPr lang="en-US" sz="4000" b="1" dirty="0" err="1">
                <a:solidFill>
                  <a:schemeClr val="tx2"/>
                </a:solidFill>
                <a:latin typeface="HelveticaNowDisplay" panose="020B0504030202020204" pitchFamily="34" charset="77"/>
                <a:cs typeface="HelveticaNowDisplay" panose="020B0504030202020204" pitchFamily="34" charset="77"/>
              </a:rPr>
              <a:t>mij</a:t>
            </a:r>
            <a:endParaRPr lang="en-US" sz="2800" b="1" dirty="0">
              <a:solidFill>
                <a:schemeClr val="bg1"/>
              </a:solidFill>
              <a:latin typeface="HelveticaNowDisplay" panose="020B0504030202020204" pitchFamily="34" charset="77"/>
              <a:cs typeface="HelveticaNowDisplay" panose="020B0504030202020204" pitchFamily="34" charset="77"/>
            </a:endParaRPr>
          </a:p>
          <a:p>
            <a:endParaRPr lang="en-US" sz="4000" b="1" dirty="0">
              <a:solidFill>
                <a:schemeClr val="tx2"/>
              </a:solidFill>
              <a:latin typeface="HelveticaNowDisplay" panose="020B0504030202020204" pitchFamily="34" charset="77"/>
              <a:cs typeface="HelveticaNowDisplay" panose="020B0504030202020204" pitchFamily="34" charset="77"/>
            </a:endParaRPr>
          </a:p>
        </p:txBody>
      </p:sp>
      <p:sp>
        <p:nvSpPr>
          <p:cNvPr id="3" name="Ondertitel 2">
            <a:extLst>
              <a:ext uri="{FF2B5EF4-FFF2-40B4-BE49-F238E27FC236}">
                <a16:creationId xmlns:a16="http://schemas.microsoft.com/office/drawing/2014/main" id="{5613947B-558F-9749-91D9-76309EBA5531}"/>
              </a:ext>
            </a:extLst>
          </p:cNvPr>
          <p:cNvSpPr>
            <a:spLocks noGrp="1"/>
          </p:cNvSpPr>
          <p:nvPr>
            <p:ph type="subTitle" idx="1"/>
          </p:nvPr>
        </p:nvSpPr>
        <p:spPr>
          <a:xfrm>
            <a:off x="899592" y="3429000"/>
            <a:ext cx="4680520" cy="2808312"/>
          </a:xfrm>
        </p:spPr>
        <p:txBody>
          <a:bodyPr>
            <a:noAutofit/>
          </a:bodyPr>
          <a:lstStyle/>
          <a:p>
            <a:pPr lvl="0" algn="just">
              <a:spcBef>
                <a:spcPts val="0"/>
              </a:spcBef>
            </a:pPr>
            <a:r>
              <a:rPr lang="nl-NL" sz="3600" b="1"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			</a:t>
            </a: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Heb.12:3</a:t>
            </a:r>
          </a:p>
          <a:p>
            <a:pPr lvl="0" algn="just">
              <a:spcBef>
                <a:spcPts val="0"/>
              </a:spcBef>
            </a:pPr>
            <a:r>
              <a:rPr lang="nl-NL" sz="27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Laat tot u doordringen hoe hij standhield toen de zondaars zich zo tegen hem verzetten, opdat u niet de moed verliest en het opgeeft.</a:t>
            </a:r>
          </a:p>
        </p:txBody>
      </p:sp>
    </p:spTree>
    <p:extLst>
      <p:ext uri="{BB962C8B-B14F-4D97-AF65-F5344CB8AC3E}">
        <p14:creationId xmlns:p14="http://schemas.microsoft.com/office/powerpoint/2010/main" val="1018268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V.1</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De mensen die God naar zijn voornemen tot de gemeenschap met zijn zoon, onze Heere Jezus Christus, roept en door de Heilige Geest doet wedergeboren worden, verlost Hij wel van de heerschappij en slavernij van de zonde, maar hij verlost hen in dit leven niet helemaal van het vlees en het lichaam van de zonde.</a:t>
            </a:r>
          </a:p>
        </p:txBody>
      </p:sp>
    </p:spTree>
    <p:extLst>
      <p:ext uri="{BB962C8B-B14F-4D97-AF65-F5344CB8AC3E}">
        <p14:creationId xmlns:p14="http://schemas.microsoft.com/office/powerpoint/2010/main" val="885682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V.2</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Hieruit komen de dagelijkse zonden van zwakheid voort; ook aan de allerbeste werken van de heiligen kleven gebreken. Dit is voor hen steeds weer een reden om zich voor God te verootmoedigen, hun toevlucht te nemen tot de gekruisigde Christus en om de neiging om te zondigen hoe langer hoe meer te doden door de Geest van de gebeden en door heilige oefeningen in godsvrucht. Zo hunkeren zij naar het einddoel van hun geloof, de volmaaktheid, totdat zij van die lichaam van de dood verlost zijn en met het Lam van God in de hemel zullen regeren.</a:t>
            </a:r>
          </a:p>
        </p:txBody>
      </p:sp>
    </p:spTree>
    <p:extLst>
      <p:ext uri="{BB962C8B-B14F-4D97-AF65-F5344CB8AC3E}">
        <p14:creationId xmlns:p14="http://schemas.microsoft.com/office/powerpoint/2010/main" val="1967917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V.3</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Omdat deze overblijfselen van de zonde nog steeds in hen wonen en zij door de wereld en de satan aangevochten worden, zouden bekeerde mensen niet in Gods genade staande kunnen blijven als zij aan hun eigen krachten werden overgelaten.</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Maar God is getrouw. Hij bevestigt hen vol barmhartigheid in de genade die hun eenmaal gegeven is, en Hij bewaart hen met zijn kracht tot het einde toe.</a:t>
            </a:r>
          </a:p>
        </p:txBody>
      </p:sp>
    </p:spTree>
    <p:extLst>
      <p:ext uri="{BB962C8B-B14F-4D97-AF65-F5344CB8AC3E}">
        <p14:creationId xmlns:p14="http://schemas.microsoft.com/office/powerpoint/2010/main" val="2992304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V.4 (1)</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De macht van God, waardoor Hij de ware gelovigen in zijn genade bevestigt en bewaart, is groter dan de macht van het vlees. Anders zou zij door deze macht overwonnen kunnen worden.</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Maar toch worden bekeerde mensen niet altijd zó door God geleid en bewogen, dat zij in bepaalde daden nooit door eigen schuld van de leiding van Gods genade kunnen afwijken en door de begeerten van het vlees verleid worden en daaraan gehoor geven.</a:t>
            </a:r>
          </a:p>
        </p:txBody>
      </p:sp>
    </p:spTree>
    <p:extLst>
      <p:ext uri="{BB962C8B-B14F-4D97-AF65-F5344CB8AC3E}">
        <p14:creationId xmlns:p14="http://schemas.microsoft.com/office/powerpoint/2010/main" val="34923127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a:t>
            </a:r>
            <a:r>
              <a:rPr lang="nl-NL" sz="3600" b="1">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.4 (2)</a:t>
            </a:r>
            <a:endPar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endParaRP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Daarom moeten zij voortdurend waken en bidden dat ze niet in verzoeking geleid worden. Als zij dit nalaten, kunnen ze niet alleen door het vlees, de wereld en de satan meegesleept worden in zware en afschuwelijke zonden, maar dat gebeurt dan soms ook echt, onder Gods rechtvaardige toelating. </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Dat wordt bewezen in de droevige val in de zonde van David, Petrus en andere heiligen, zoals die voor ons in de Schrift beschreven worden.</a:t>
            </a:r>
          </a:p>
        </p:txBody>
      </p:sp>
    </p:spTree>
    <p:extLst>
      <p:ext uri="{BB962C8B-B14F-4D97-AF65-F5344CB8AC3E}">
        <p14:creationId xmlns:p14="http://schemas.microsoft.com/office/powerpoint/2010/main" val="11249169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V.5</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Door zulke grove zonden roepen zij op ernstige wijze Gods toorn op, zijn zij des doods schuldig, bedroeven zij de Heilige Geest en zijn zij voor een tijd nalatig in hun geloofsoefeningen. Zij verwonden ernstig hun geweten en verliezen soms voor een tijd het besef van genade.</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Totdat zij door ernstig berouw op de goede weg terugkeren en Gods vaderlijk aangezicht weer over hen gaat lichten.</a:t>
            </a:r>
          </a:p>
        </p:txBody>
      </p:sp>
    </p:spTree>
    <p:extLst>
      <p:ext uri="{BB962C8B-B14F-4D97-AF65-F5344CB8AC3E}">
        <p14:creationId xmlns:p14="http://schemas.microsoft.com/office/powerpoint/2010/main" val="189589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992888" cy="2431435"/>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preken</a:t>
            </a:r>
            <a:r>
              <a:rPr lang="en-US" sz="4000" b="1" dirty="0">
                <a:solidFill>
                  <a:schemeClr val="tx2"/>
                </a:solidFill>
                <a:latin typeface="HelveticaNowDisplay" panose="020B0504030202020204" pitchFamily="34" charset="77"/>
                <a:cs typeface="HelveticaNowDisplay" panose="020B0504030202020204" pitchFamily="34" charset="77"/>
              </a:rPr>
              <a:t> over </a:t>
            </a:r>
            <a:r>
              <a:rPr lang="en-US" sz="4000" b="1" dirty="0" err="1">
                <a:solidFill>
                  <a:schemeClr val="tx2"/>
                </a:solidFill>
                <a:latin typeface="HelveticaNowDisplay" panose="020B0504030202020204" pitchFamily="34" charset="77"/>
                <a:cs typeface="HelveticaNowDisplay" panose="020B0504030202020204" pitchFamily="34" charset="77"/>
              </a:rPr>
              <a:t>Dordtse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Leerregels</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De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kiezer</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heeft</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gelijk</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(God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kiest</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a:t>
            </a: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Blij</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met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je</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geloof</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(God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geeft</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geloof</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a:t>
            </a:r>
          </a:p>
          <a:p>
            <a:pPr marL="342900" indent="-342900">
              <a:buAutoNum type="arabicPeriod"/>
            </a:pPr>
            <a:r>
              <a:rPr lang="en-US" sz="2800" dirty="0" err="1">
                <a:solidFill>
                  <a:schemeClr val="bg1"/>
                </a:solidFill>
                <a:latin typeface="HelveticaNowDisplay" panose="020B0504030202020204" pitchFamily="34" charset="77"/>
                <a:cs typeface="HelveticaNowDisplay" panose="020B0504030202020204" pitchFamily="34" charset="77"/>
              </a:rPr>
              <a:t>Volharding</a:t>
            </a:r>
            <a:r>
              <a:rPr lang="en-US" sz="2800" dirty="0">
                <a:solidFill>
                  <a:schemeClr val="bg1"/>
                </a:solidFill>
                <a:latin typeface="HelveticaNowDisplay" panose="020B0504030202020204" pitchFamily="34" charset="77"/>
                <a:cs typeface="HelveticaNowDisplay" panose="020B0504030202020204" pitchFamily="34" charset="77"/>
              </a:rPr>
              <a:t> der </a:t>
            </a:r>
            <a:r>
              <a:rPr lang="en-US" sz="2800" dirty="0" err="1">
                <a:solidFill>
                  <a:schemeClr val="bg1"/>
                </a:solidFill>
                <a:latin typeface="HelveticaNowDisplay" panose="020B0504030202020204" pitchFamily="34" charset="77"/>
                <a:cs typeface="HelveticaNowDisplay" panose="020B0504030202020204" pitchFamily="34" charset="77"/>
              </a:rPr>
              <a:t>heiligen</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a:solidFill>
                  <a:schemeClr val="bg1">
                    <a:lumMod val="75000"/>
                  </a:schemeClr>
                </a:solidFill>
                <a:latin typeface="HelveticaNowDisplay" panose="020B0504030202020204" pitchFamily="34" charset="77"/>
                <a:cs typeface="HelveticaNowDisplay" panose="020B0504030202020204" pitchFamily="34" charset="77"/>
              </a:rPr>
              <a:t>(Geduld met God)</a:t>
            </a:r>
          </a:p>
        </p:txBody>
      </p:sp>
    </p:spTree>
    <p:extLst>
      <p:ext uri="{BB962C8B-B14F-4D97-AF65-F5344CB8AC3E}">
        <p14:creationId xmlns:p14="http://schemas.microsoft.com/office/powerpoint/2010/main" val="393976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A79E7363-DD67-4C14-A4E1-1EB9F060C214" descr="3FBCDB05-B3D7-4D37-A458-DE60E9A1E237@home">
            <a:extLst>
              <a:ext uri="{FF2B5EF4-FFF2-40B4-BE49-F238E27FC236}">
                <a16:creationId xmlns:a16="http://schemas.microsoft.com/office/drawing/2014/main" id="{0DD49EFD-D2BA-4444-8381-E7F0B1A4DDD1}"/>
              </a:ext>
            </a:extLst>
          </p:cNvPr>
          <p:cNvPicPr>
            <a:picLocks noChangeAspect="1" noChangeArrowheads="1"/>
          </p:cNvPicPr>
          <p:nvPr/>
        </p:nvPicPr>
        <p:blipFill>
          <a:blip r:embed="rId2">
            <a:alphaModFix amt="65000"/>
            <a:extLst>
              <a:ext uri="{28A0092B-C50C-407E-A947-70E740481C1C}">
                <a14:useLocalDpi xmlns:a14="http://schemas.microsoft.com/office/drawing/2010/main" val="0"/>
              </a:ext>
            </a:extLst>
          </a:blip>
          <a:srcRect/>
          <a:stretch>
            <a:fillRect/>
          </a:stretch>
        </p:blipFill>
        <p:spPr bwMode="auto">
          <a:xfrm>
            <a:off x="108000" y="115200"/>
            <a:ext cx="864097" cy="1296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ndertitel 2"/>
          <p:cNvSpPr>
            <a:spLocks noGrp="1"/>
          </p:cNvSpPr>
          <p:nvPr>
            <p:ph type="subTitle" idx="1"/>
          </p:nvPr>
        </p:nvSpPr>
        <p:spPr>
          <a:xfrm>
            <a:off x="972097" y="404664"/>
            <a:ext cx="8041010" cy="6453336"/>
          </a:xfrm>
        </p:spPr>
        <p:txBody>
          <a:bodyPr>
            <a:noAutofit/>
          </a:bodyPr>
          <a:lstStyle/>
          <a:p>
            <a:pPr lvl="0" algn="r">
              <a:spcBef>
                <a:spcPts val="0"/>
              </a:spcBef>
            </a:pP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DL V.6</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Want God, die rijk is in barmhartigheid, neemt (...) de Heilige Geest niet helemaal weg, ook niet als zij op droevige wijze in zonden vallen.</a:t>
            </a:r>
          </a:p>
          <a:p>
            <a:pPr algn="just">
              <a:spcBef>
                <a:spcPts val="0"/>
              </a:spcBef>
            </a:pPr>
            <a:r>
              <a:rPr lang="nl-NL" sz="28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Ook laat Hij niet toe dat ze zo diep in de zonde vallen, dat ze de genade van de aanneming tot kinderen en het wonder dat ze door God gerechtvaardigd zijn kwijtraken.</a:t>
            </a:r>
          </a:p>
        </p:txBody>
      </p:sp>
    </p:spTree>
    <p:extLst>
      <p:ext uri="{BB962C8B-B14F-4D97-AF65-F5344CB8AC3E}">
        <p14:creationId xmlns:p14="http://schemas.microsoft.com/office/powerpoint/2010/main" val="19241624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8F5CC-4F12-D448-A043-20B2E1D6EACE}"/>
              </a:ext>
            </a:extLst>
          </p:cNvPr>
          <p:cNvSpPr txBox="1"/>
          <p:nvPr/>
        </p:nvSpPr>
        <p:spPr>
          <a:xfrm>
            <a:off x="899592" y="548680"/>
            <a:ext cx="7441842" cy="1323439"/>
          </a:xfrm>
          <a:prstGeom prst="rect">
            <a:avLst/>
          </a:prstGeom>
          <a:noFill/>
        </p:spPr>
        <p:txBody>
          <a:bodyPr wrap="square" rtlCol="0">
            <a:spAutoFit/>
          </a:bodyPr>
          <a:lstStyle/>
          <a:p>
            <a:r>
              <a:rPr lang="en-US" sz="4000" b="1" dirty="0">
                <a:solidFill>
                  <a:schemeClr val="tx2"/>
                </a:solidFill>
                <a:latin typeface="HelveticaNowDisplay" panose="020B0504030202020204" pitchFamily="34" charset="77"/>
                <a:cs typeface="HelveticaNowDisplay" panose="020B0504030202020204" pitchFamily="34" charset="77"/>
              </a:rPr>
              <a:t>Geduld van God (met </a:t>
            </a:r>
            <a:r>
              <a:rPr lang="en-US" sz="4000" b="1" dirty="0" err="1">
                <a:solidFill>
                  <a:schemeClr val="tx2"/>
                </a:solidFill>
                <a:latin typeface="HelveticaNowDisplay" panose="020B0504030202020204" pitchFamily="34" charset="77"/>
                <a:cs typeface="HelveticaNowDisplay" panose="020B0504030202020204" pitchFamily="34" charset="77"/>
              </a:rPr>
              <a:t>mij</a:t>
            </a:r>
            <a:r>
              <a:rPr lang="en-US" sz="4000" b="1" dirty="0">
                <a:solidFill>
                  <a:schemeClr val="tx2"/>
                </a:solidFill>
                <a:latin typeface="HelveticaNowDisplay" panose="020B0504030202020204" pitchFamily="34" charset="77"/>
                <a:cs typeface="HelveticaNowDisplay" panose="020B0504030202020204" pitchFamily="34" charset="77"/>
              </a:rPr>
              <a:t>)</a:t>
            </a:r>
            <a:endParaRPr lang="en-US" sz="2800" b="1" dirty="0">
              <a:solidFill>
                <a:schemeClr val="bg1"/>
              </a:solidFill>
              <a:latin typeface="HelveticaNowDisplay" panose="020B0504030202020204" pitchFamily="34" charset="77"/>
              <a:cs typeface="HelveticaNowDisplay" panose="020B0504030202020204" pitchFamily="34" charset="77"/>
            </a:endParaRPr>
          </a:p>
          <a:p>
            <a:endParaRPr lang="en-US" sz="4000" b="1" dirty="0">
              <a:solidFill>
                <a:schemeClr val="tx2"/>
              </a:solidFill>
              <a:latin typeface="HelveticaNowDisplay" panose="020B0504030202020204" pitchFamily="34" charset="77"/>
              <a:cs typeface="HelveticaNowDisplay" panose="020B0504030202020204" pitchFamily="34" charset="77"/>
            </a:endParaRPr>
          </a:p>
        </p:txBody>
      </p:sp>
    </p:spTree>
    <p:extLst>
      <p:ext uri="{BB962C8B-B14F-4D97-AF65-F5344CB8AC3E}">
        <p14:creationId xmlns:p14="http://schemas.microsoft.com/office/powerpoint/2010/main" val="3896766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8F5CC-4F12-D448-A043-20B2E1D6EACE}"/>
              </a:ext>
            </a:extLst>
          </p:cNvPr>
          <p:cNvSpPr txBox="1"/>
          <p:nvPr/>
        </p:nvSpPr>
        <p:spPr>
          <a:xfrm>
            <a:off x="899592" y="548680"/>
            <a:ext cx="7441842" cy="1323439"/>
          </a:xfrm>
          <a:prstGeom prst="rect">
            <a:avLst/>
          </a:prstGeom>
          <a:noFill/>
        </p:spPr>
        <p:txBody>
          <a:bodyPr wrap="square" rtlCol="0">
            <a:spAutoFit/>
          </a:bodyPr>
          <a:lstStyle/>
          <a:p>
            <a:r>
              <a:rPr lang="en-US" sz="4000" b="1" dirty="0">
                <a:solidFill>
                  <a:schemeClr val="tx2"/>
                </a:solidFill>
                <a:latin typeface="HelveticaNowDisplay" panose="020B0504030202020204" pitchFamily="34" charset="77"/>
                <a:cs typeface="HelveticaNowDisplay" panose="020B0504030202020204" pitchFamily="34" charset="77"/>
              </a:rPr>
              <a:t>Geduld van God (met </a:t>
            </a:r>
            <a:r>
              <a:rPr lang="en-US" sz="4000" b="1" dirty="0" err="1">
                <a:solidFill>
                  <a:schemeClr val="tx2"/>
                </a:solidFill>
                <a:latin typeface="HelveticaNowDisplay" panose="020B0504030202020204" pitchFamily="34" charset="77"/>
                <a:cs typeface="HelveticaNowDisplay" panose="020B0504030202020204" pitchFamily="34" charset="77"/>
              </a:rPr>
              <a:t>mij</a:t>
            </a:r>
            <a:r>
              <a:rPr lang="en-US" sz="4000" b="1" dirty="0">
                <a:solidFill>
                  <a:schemeClr val="tx2"/>
                </a:solidFill>
                <a:latin typeface="HelveticaNowDisplay" panose="020B0504030202020204" pitchFamily="34" charset="77"/>
                <a:cs typeface="HelveticaNowDisplay" panose="020B0504030202020204" pitchFamily="34" charset="77"/>
              </a:rPr>
              <a:t>)</a:t>
            </a:r>
            <a:endParaRPr lang="en-US" sz="2800" b="1" dirty="0">
              <a:solidFill>
                <a:schemeClr val="bg1"/>
              </a:solidFill>
              <a:latin typeface="HelveticaNowDisplay" panose="020B0504030202020204" pitchFamily="34" charset="77"/>
              <a:cs typeface="HelveticaNowDisplay" panose="020B0504030202020204" pitchFamily="34" charset="77"/>
            </a:endParaRPr>
          </a:p>
          <a:p>
            <a:r>
              <a:rPr lang="en-US" sz="4000" b="1" dirty="0">
                <a:solidFill>
                  <a:schemeClr val="tx2"/>
                </a:solidFill>
                <a:latin typeface="HelveticaNowDisplay" panose="020B0504030202020204" pitchFamily="34" charset="77"/>
                <a:cs typeface="HelveticaNowDisplay" panose="020B0504030202020204" pitchFamily="34" charset="77"/>
              </a:rPr>
              <a:t>Geduld met God</a:t>
            </a:r>
          </a:p>
        </p:txBody>
      </p:sp>
    </p:spTree>
    <p:extLst>
      <p:ext uri="{BB962C8B-B14F-4D97-AF65-F5344CB8AC3E}">
        <p14:creationId xmlns:p14="http://schemas.microsoft.com/office/powerpoint/2010/main" val="20624150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8F5CC-4F12-D448-A043-20B2E1D6EACE}"/>
              </a:ext>
            </a:extLst>
          </p:cNvPr>
          <p:cNvSpPr txBox="1"/>
          <p:nvPr/>
        </p:nvSpPr>
        <p:spPr>
          <a:xfrm>
            <a:off x="899592" y="548680"/>
            <a:ext cx="7992888" cy="2554545"/>
          </a:xfrm>
          <a:prstGeom prst="rect">
            <a:avLst/>
          </a:prstGeom>
          <a:noFill/>
        </p:spPr>
        <p:txBody>
          <a:bodyPr wrap="square" rtlCol="0">
            <a:spAutoFit/>
          </a:bodyPr>
          <a:lstStyle/>
          <a:p>
            <a:r>
              <a:rPr lang="en-US" sz="4000" b="1" dirty="0">
                <a:solidFill>
                  <a:schemeClr val="tx2"/>
                </a:solidFill>
                <a:latin typeface="HelveticaNowDisplay" panose="020B0504030202020204" pitchFamily="34" charset="77"/>
                <a:cs typeface="HelveticaNowDisplay" panose="020B0504030202020204" pitchFamily="34" charset="77"/>
              </a:rPr>
              <a:t>Geduld van God (met </a:t>
            </a:r>
            <a:r>
              <a:rPr lang="en-US" sz="4000" b="1" dirty="0" err="1">
                <a:solidFill>
                  <a:schemeClr val="tx2"/>
                </a:solidFill>
                <a:latin typeface="HelveticaNowDisplay" panose="020B0504030202020204" pitchFamily="34" charset="77"/>
                <a:cs typeface="HelveticaNowDisplay" panose="020B0504030202020204" pitchFamily="34" charset="77"/>
              </a:rPr>
              <a:t>mij</a:t>
            </a:r>
            <a:r>
              <a:rPr lang="en-US" sz="4000" b="1" dirty="0">
                <a:solidFill>
                  <a:schemeClr val="tx2"/>
                </a:solidFill>
                <a:latin typeface="HelveticaNowDisplay" panose="020B0504030202020204" pitchFamily="34" charset="77"/>
                <a:cs typeface="HelveticaNowDisplay" panose="020B0504030202020204" pitchFamily="34" charset="77"/>
              </a:rPr>
              <a:t>)</a:t>
            </a:r>
            <a:endParaRPr lang="en-US" sz="2800" b="1" dirty="0">
              <a:solidFill>
                <a:schemeClr val="bg1"/>
              </a:solidFill>
              <a:latin typeface="HelveticaNowDisplay" panose="020B0504030202020204" pitchFamily="34" charset="77"/>
              <a:cs typeface="HelveticaNowDisplay" panose="020B0504030202020204" pitchFamily="34" charset="77"/>
            </a:endParaRPr>
          </a:p>
          <a:p>
            <a:r>
              <a:rPr lang="en-US" sz="4000" b="1" dirty="0">
                <a:solidFill>
                  <a:schemeClr val="tx2"/>
                </a:solidFill>
                <a:latin typeface="HelveticaNowDisplay" panose="020B0504030202020204" pitchFamily="34" charset="77"/>
                <a:cs typeface="HelveticaNowDisplay" panose="020B0504030202020204" pitchFamily="34" charset="77"/>
              </a:rPr>
              <a:t>Geduld met God</a:t>
            </a:r>
          </a:p>
          <a:p>
            <a:r>
              <a:rPr lang="en-US" sz="4000" b="1" dirty="0">
                <a:solidFill>
                  <a:schemeClr val="tx2"/>
                </a:solidFill>
                <a:latin typeface="HelveticaNowDisplay" panose="020B0504030202020204" pitchFamily="34" charset="77"/>
                <a:cs typeface="HelveticaNowDisplay" panose="020B0504030202020204" pitchFamily="34" charset="77"/>
              </a:rPr>
              <a:t>Geduld met </a:t>
            </a:r>
            <a:r>
              <a:rPr lang="en-US" sz="4000" b="1" dirty="0" err="1">
                <a:solidFill>
                  <a:schemeClr val="tx2"/>
                </a:solidFill>
                <a:latin typeface="HelveticaNowDisplay" panose="020B0504030202020204" pitchFamily="34" charset="77"/>
                <a:cs typeface="HelveticaNowDisplay" panose="020B0504030202020204" pitchFamily="34" charset="77"/>
              </a:rPr>
              <a:t>elkaar</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4000" b="1" dirty="0">
              <a:solidFill>
                <a:schemeClr val="tx2"/>
              </a:solidFill>
              <a:latin typeface="HelveticaNowDisplay" panose="020B0504030202020204" pitchFamily="34" charset="77"/>
              <a:cs typeface="HelveticaNowDisplay" panose="020B0504030202020204" pitchFamily="34" charset="77"/>
            </a:endParaRPr>
          </a:p>
        </p:txBody>
      </p:sp>
    </p:spTree>
    <p:extLst>
      <p:ext uri="{BB962C8B-B14F-4D97-AF65-F5344CB8AC3E}">
        <p14:creationId xmlns:p14="http://schemas.microsoft.com/office/powerpoint/2010/main" val="4037324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8F5CC-4F12-D448-A043-20B2E1D6EACE}"/>
              </a:ext>
            </a:extLst>
          </p:cNvPr>
          <p:cNvSpPr txBox="1"/>
          <p:nvPr/>
        </p:nvSpPr>
        <p:spPr>
          <a:xfrm>
            <a:off x="899592" y="548680"/>
            <a:ext cx="7992888" cy="6001643"/>
          </a:xfrm>
          <a:prstGeom prst="rect">
            <a:avLst/>
          </a:prstGeom>
          <a:noFill/>
        </p:spPr>
        <p:txBody>
          <a:bodyPr wrap="square" rtlCol="0">
            <a:spAutoFit/>
          </a:bodyPr>
          <a:lstStyle/>
          <a:p>
            <a:r>
              <a:rPr lang="en-US" sz="4000" b="1" dirty="0">
                <a:solidFill>
                  <a:schemeClr val="tx2"/>
                </a:solidFill>
                <a:latin typeface="HelveticaNowDisplay" panose="020B0504030202020204" pitchFamily="34" charset="77"/>
                <a:cs typeface="HelveticaNowDisplay" panose="020B0504030202020204" pitchFamily="34" charset="77"/>
              </a:rPr>
              <a:t>Geduld van God (met </a:t>
            </a:r>
            <a:r>
              <a:rPr lang="en-US" sz="4000" b="1" dirty="0" err="1">
                <a:solidFill>
                  <a:schemeClr val="tx2"/>
                </a:solidFill>
                <a:latin typeface="HelveticaNowDisplay" panose="020B0504030202020204" pitchFamily="34" charset="77"/>
                <a:cs typeface="HelveticaNowDisplay" panose="020B0504030202020204" pitchFamily="34" charset="77"/>
              </a:rPr>
              <a:t>mij</a:t>
            </a:r>
            <a:r>
              <a:rPr lang="en-US" sz="4000" b="1" dirty="0">
                <a:solidFill>
                  <a:schemeClr val="tx2"/>
                </a:solidFill>
                <a:latin typeface="HelveticaNowDisplay" panose="020B0504030202020204" pitchFamily="34" charset="77"/>
                <a:cs typeface="HelveticaNowDisplay" panose="020B0504030202020204" pitchFamily="34" charset="77"/>
              </a:rPr>
              <a:t>)</a:t>
            </a:r>
            <a:endParaRPr lang="en-US" sz="2800" b="1" dirty="0">
              <a:solidFill>
                <a:schemeClr val="bg1"/>
              </a:solidFill>
              <a:latin typeface="HelveticaNowDisplay" panose="020B0504030202020204" pitchFamily="34" charset="77"/>
              <a:cs typeface="HelveticaNowDisplay" panose="020B0504030202020204" pitchFamily="34" charset="77"/>
            </a:endParaRPr>
          </a:p>
          <a:p>
            <a:r>
              <a:rPr lang="en-US" sz="4000" b="1" dirty="0">
                <a:solidFill>
                  <a:schemeClr val="tx2"/>
                </a:solidFill>
                <a:latin typeface="HelveticaNowDisplay" panose="020B0504030202020204" pitchFamily="34" charset="77"/>
                <a:cs typeface="HelveticaNowDisplay" panose="020B0504030202020204" pitchFamily="34" charset="77"/>
              </a:rPr>
              <a:t>Geduld met God</a:t>
            </a:r>
          </a:p>
          <a:p>
            <a:r>
              <a:rPr lang="en-US" sz="4000" b="1" dirty="0">
                <a:solidFill>
                  <a:schemeClr val="tx2"/>
                </a:solidFill>
                <a:latin typeface="HelveticaNowDisplay" panose="020B0504030202020204" pitchFamily="34" charset="77"/>
                <a:cs typeface="HelveticaNowDisplay" panose="020B0504030202020204" pitchFamily="34" charset="77"/>
              </a:rPr>
              <a:t>Geduld met </a:t>
            </a:r>
            <a:r>
              <a:rPr lang="en-US" sz="4000" b="1" dirty="0" err="1">
                <a:solidFill>
                  <a:schemeClr val="tx2"/>
                </a:solidFill>
                <a:latin typeface="HelveticaNowDisplay" panose="020B0504030202020204" pitchFamily="34" charset="77"/>
                <a:cs typeface="HelveticaNowDisplay" panose="020B0504030202020204" pitchFamily="34" charset="77"/>
              </a:rPr>
              <a:t>elkaar</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4000" b="1" dirty="0">
              <a:solidFill>
                <a:schemeClr val="tx2"/>
              </a:solidFill>
              <a:latin typeface="HelveticaNowDisplay" panose="020B0504030202020204" pitchFamily="34" charset="77"/>
              <a:cs typeface="HelveticaNowDisplay" panose="020B0504030202020204" pitchFamily="34" charset="77"/>
            </a:endParaRPr>
          </a:p>
          <a:p>
            <a:pPr algn="r"/>
            <a:r>
              <a:rPr lang="en-US" sz="2800" b="1" dirty="0">
                <a:solidFill>
                  <a:schemeClr val="tx2"/>
                </a:solidFill>
                <a:latin typeface="HelveticaNowDisplay" panose="020B0504030202020204" pitchFamily="34" charset="77"/>
                <a:cs typeface="HelveticaNowDisplay" panose="020B0504030202020204" pitchFamily="34" charset="77"/>
              </a:rPr>
              <a:t>Rom 15:5-7</a:t>
            </a:r>
          </a:p>
          <a:p>
            <a:pPr algn="just"/>
            <a:r>
              <a:rPr lang="en-US" sz="2800" dirty="0" err="1">
                <a:solidFill>
                  <a:schemeClr val="bg1"/>
                </a:solidFill>
                <a:latin typeface="HelveticaNowDisplay" panose="020B0504030202020204" pitchFamily="34" charset="77"/>
                <a:cs typeface="HelveticaNowDisplay" panose="020B0504030202020204" pitchFamily="34" charset="77"/>
              </a:rPr>
              <a:t>Moge</a:t>
            </a:r>
            <a:r>
              <a:rPr lang="en-US" sz="2800" dirty="0">
                <a:solidFill>
                  <a:schemeClr val="bg1"/>
                </a:solidFill>
                <a:latin typeface="HelveticaNowDisplay" panose="020B0504030202020204" pitchFamily="34" charset="77"/>
                <a:cs typeface="HelveticaNowDisplay" panose="020B0504030202020204" pitchFamily="34" charset="77"/>
              </a:rPr>
              <a:t> God, die </a:t>
            </a:r>
            <a:r>
              <a:rPr lang="en-US" sz="2800" dirty="0" err="1">
                <a:solidFill>
                  <a:schemeClr val="bg1"/>
                </a:solidFill>
                <a:latin typeface="HelveticaNowDisplay" panose="020B0504030202020204" pitchFamily="34" charset="77"/>
                <a:cs typeface="HelveticaNowDisplay" panose="020B0504030202020204" pitchFamily="34" charset="77"/>
              </a:rPr>
              <a:t>ons</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doet</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volharden</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en</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ons</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troost</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geeft</a:t>
            </a:r>
            <a:r>
              <a:rPr lang="en-US" sz="2800" dirty="0">
                <a:solidFill>
                  <a:schemeClr val="bg1"/>
                </a:solidFill>
                <a:latin typeface="HelveticaNowDisplay" panose="020B0504030202020204" pitchFamily="34" charset="77"/>
                <a:cs typeface="HelveticaNowDisplay" panose="020B0504030202020204" pitchFamily="34" charset="77"/>
              </a:rPr>
              <a:t>, u de </a:t>
            </a:r>
            <a:r>
              <a:rPr lang="en-US" sz="2800" dirty="0" err="1">
                <a:solidFill>
                  <a:schemeClr val="bg1"/>
                </a:solidFill>
                <a:latin typeface="HelveticaNowDisplay" panose="020B0504030202020204" pitchFamily="34" charset="77"/>
                <a:cs typeface="HelveticaNowDisplay" panose="020B0504030202020204" pitchFamily="34" charset="77"/>
              </a:rPr>
              <a:t>eensgezindheid</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geven</a:t>
            </a:r>
            <a:r>
              <a:rPr lang="en-US" sz="2800" dirty="0">
                <a:solidFill>
                  <a:schemeClr val="bg1"/>
                </a:solidFill>
                <a:latin typeface="HelveticaNowDisplay" panose="020B0504030202020204" pitchFamily="34" charset="77"/>
                <a:cs typeface="HelveticaNowDisplay" panose="020B0504030202020204" pitchFamily="34" charset="77"/>
              </a:rPr>
              <a:t> die Christus </a:t>
            </a:r>
            <a:r>
              <a:rPr lang="en-US" sz="2800" dirty="0" err="1">
                <a:solidFill>
                  <a:schemeClr val="bg1"/>
                </a:solidFill>
                <a:latin typeface="HelveticaNowDisplay" panose="020B0504030202020204" pitchFamily="34" charset="77"/>
                <a:cs typeface="HelveticaNowDisplay" panose="020B0504030202020204" pitchFamily="34" charset="77"/>
              </a:rPr>
              <a:t>Jezus</a:t>
            </a:r>
            <a:r>
              <a:rPr lang="en-US" sz="2800" dirty="0">
                <a:solidFill>
                  <a:schemeClr val="bg1"/>
                </a:solidFill>
                <a:latin typeface="HelveticaNowDisplay" panose="020B0504030202020204" pitchFamily="34" charset="77"/>
                <a:cs typeface="HelveticaNowDisplay" panose="020B0504030202020204" pitchFamily="34" charset="77"/>
              </a:rPr>
              <a:t> van </a:t>
            </a:r>
            <a:r>
              <a:rPr lang="en-US" sz="2800" dirty="0" err="1">
                <a:solidFill>
                  <a:schemeClr val="bg1"/>
                </a:solidFill>
                <a:latin typeface="HelveticaNowDisplay" panose="020B0504030202020204" pitchFamily="34" charset="77"/>
                <a:cs typeface="HelveticaNowDisplay" panose="020B0504030202020204" pitchFamily="34" charset="77"/>
              </a:rPr>
              <a:t>ons</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vraagt</a:t>
            </a:r>
            <a:r>
              <a:rPr lang="en-US" sz="2800" dirty="0">
                <a:solidFill>
                  <a:schemeClr val="bg1"/>
                </a:solidFill>
                <a:latin typeface="HelveticaNowDisplay" panose="020B0504030202020204" pitchFamily="34" charset="77"/>
                <a:cs typeface="HelveticaNowDisplay" panose="020B0504030202020204" pitchFamily="34" charset="77"/>
              </a:rPr>
              <a:t>. Dan </a:t>
            </a:r>
            <a:r>
              <a:rPr lang="en-US" sz="2800" dirty="0" err="1">
                <a:solidFill>
                  <a:schemeClr val="bg1"/>
                </a:solidFill>
                <a:latin typeface="HelveticaNowDisplay" panose="020B0504030202020204" pitchFamily="34" charset="77"/>
                <a:cs typeface="HelveticaNowDisplay" panose="020B0504030202020204" pitchFamily="34" charset="77"/>
              </a:rPr>
              <a:t>zult</a:t>
            </a:r>
            <a:r>
              <a:rPr lang="en-US" sz="2800" dirty="0">
                <a:solidFill>
                  <a:schemeClr val="bg1"/>
                </a:solidFill>
                <a:latin typeface="HelveticaNowDisplay" panose="020B0504030202020204" pitchFamily="34" charset="77"/>
                <a:cs typeface="HelveticaNowDisplay" panose="020B0504030202020204" pitchFamily="34" charset="77"/>
              </a:rPr>
              <a:t> u </a:t>
            </a:r>
            <a:r>
              <a:rPr lang="en-US" sz="2800" dirty="0" err="1">
                <a:solidFill>
                  <a:schemeClr val="bg1"/>
                </a:solidFill>
                <a:latin typeface="HelveticaNowDisplay" panose="020B0504030202020204" pitchFamily="34" charset="77"/>
                <a:cs typeface="HelveticaNowDisplay" panose="020B0504030202020204" pitchFamily="34" charset="77"/>
              </a:rPr>
              <a:t>eendrachtig</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en</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eenstemmig</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lof</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brengen</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aan</a:t>
            </a:r>
            <a:r>
              <a:rPr lang="en-US" sz="2800" dirty="0">
                <a:solidFill>
                  <a:schemeClr val="bg1"/>
                </a:solidFill>
                <a:latin typeface="HelveticaNowDisplay" panose="020B0504030202020204" pitchFamily="34" charset="77"/>
                <a:cs typeface="HelveticaNowDisplay" panose="020B0504030202020204" pitchFamily="34" charset="77"/>
              </a:rPr>
              <a:t> de God </a:t>
            </a:r>
            <a:r>
              <a:rPr lang="en-US" sz="2800" dirty="0" err="1">
                <a:solidFill>
                  <a:schemeClr val="bg1"/>
                </a:solidFill>
                <a:latin typeface="HelveticaNowDisplay" panose="020B0504030202020204" pitchFamily="34" charset="77"/>
                <a:cs typeface="HelveticaNowDisplay" panose="020B0504030202020204" pitchFamily="34" charset="77"/>
              </a:rPr>
              <a:t>en</a:t>
            </a:r>
            <a:r>
              <a:rPr lang="en-US" sz="2800" dirty="0">
                <a:solidFill>
                  <a:schemeClr val="bg1"/>
                </a:solidFill>
                <a:latin typeface="HelveticaNowDisplay" panose="020B0504030202020204" pitchFamily="34" charset="77"/>
                <a:cs typeface="HelveticaNowDisplay" panose="020B0504030202020204" pitchFamily="34" charset="77"/>
              </a:rPr>
              <a:t> Vader van </a:t>
            </a:r>
            <a:r>
              <a:rPr lang="en-US" sz="2800" dirty="0" err="1">
                <a:solidFill>
                  <a:schemeClr val="bg1"/>
                </a:solidFill>
                <a:latin typeface="HelveticaNowDisplay" panose="020B0504030202020204" pitchFamily="34" charset="77"/>
                <a:cs typeface="HelveticaNowDisplay" panose="020B0504030202020204" pitchFamily="34" charset="77"/>
              </a:rPr>
              <a:t>onze</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Heer</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Jezus</a:t>
            </a:r>
            <a:r>
              <a:rPr lang="en-US" sz="2800" dirty="0">
                <a:solidFill>
                  <a:schemeClr val="bg1"/>
                </a:solidFill>
                <a:latin typeface="HelveticaNowDisplay" panose="020B0504030202020204" pitchFamily="34" charset="77"/>
                <a:cs typeface="HelveticaNowDisplay" panose="020B0504030202020204" pitchFamily="34" charset="77"/>
              </a:rPr>
              <a:t> Christus.</a:t>
            </a:r>
          </a:p>
          <a:p>
            <a:pPr algn="just"/>
            <a:r>
              <a:rPr lang="en-US" sz="2800" dirty="0" err="1">
                <a:solidFill>
                  <a:schemeClr val="bg1"/>
                </a:solidFill>
                <a:latin typeface="HelveticaNowDisplay" panose="020B0504030202020204" pitchFamily="34" charset="77"/>
                <a:cs typeface="HelveticaNowDisplay" panose="020B0504030202020204" pitchFamily="34" charset="77"/>
              </a:rPr>
              <a:t>Aanvaard</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elkaar</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daarom</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ter</a:t>
            </a:r>
            <a:r>
              <a:rPr lang="en-US" sz="2800" dirty="0">
                <a:solidFill>
                  <a:schemeClr val="bg1"/>
                </a:solidFill>
                <a:latin typeface="HelveticaNowDisplay" panose="020B0504030202020204" pitchFamily="34" charset="77"/>
                <a:cs typeface="HelveticaNowDisplay" panose="020B0504030202020204" pitchFamily="34" charset="77"/>
              </a:rPr>
              <a:t> ere van God, </a:t>
            </a:r>
            <a:r>
              <a:rPr lang="en-US" sz="2800" dirty="0" err="1">
                <a:solidFill>
                  <a:schemeClr val="bg1"/>
                </a:solidFill>
                <a:latin typeface="HelveticaNowDisplay" panose="020B0504030202020204" pitchFamily="34" charset="77"/>
                <a:cs typeface="HelveticaNowDisplay" panose="020B0504030202020204" pitchFamily="34" charset="77"/>
              </a:rPr>
              <a:t>zoals</a:t>
            </a:r>
            <a:r>
              <a:rPr lang="en-US" sz="2800" dirty="0">
                <a:solidFill>
                  <a:schemeClr val="bg1"/>
                </a:solidFill>
                <a:latin typeface="HelveticaNowDisplay" panose="020B0504030202020204" pitchFamily="34" charset="77"/>
                <a:cs typeface="HelveticaNowDisplay" panose="020B0504030202020204" pitchFamily="34" charset="77"/>
              </a:rPr>
              <a:t> Christus u </a:t>
            </a:r>
            <a:r>
              <a:rPr lang="en-US" sz="2800" dirty="0" err="1">
                <a:solidFill>
                  <a:schemeClr val="bg1"/>
                </a:solidFill>
                <a:latin typeface="HelveticaNowDisplay" panose="020B0504030202020204" pitchFamily="34" charset="77"/>
                <a:cs typeface="HelveticaNowDisplay" panose="020B0504030202020204" pitchFamily="34" charset="77"/>
              </a:rPr>
              <a:t>heeft</a:t>
            </a:r>
            <a:r>
              <a:rPr lang="en-US" sz="2800" dirty="0">
                <a:solidFill>
                  <a:schemeClr val="bg1"/>
                </a:solidFill>
                <a:latin typeface="HelveticaNowDisplay" panose="020B0504030202020204" pitchFamily="34" charset="77"/>
                <a:cs typeface="HelveticaNowDisplay" panose="020B0504030202020204" pitchFamily="34" charset="77"/>
              </a:rPr>
              <a:t> </a:t>
            </a:r>
            <a:r>
              <a:rPr lang="en-US" sz="2800" dirty="0" err="1">
                <a:solidFill>
                  <a:schemeClr val="bg1"/>
                </a:solidFill>
                <a:latin typeface="HelveticaNowDisplay" panose="020B0504030202020204" pitchFamily="34" charset="77"/>
                <a:cs typeface="HelveticaNowDisplay" panose="020B0504030202020204" pitchFamily="34" charset="77"/>
              </a:rPr>
              <a:t>aanvaard</a:t>
            </a:r>
            <a:r>
              <a:rPr lang="en-US" sz="2800" dirty="0">
                <a:solidFill>
                  <a:schemeClr val="bg1"/>
                </a:solidFill>
                <a:latin typeface="HelveticaNowDisplay" panose="020B0504030202020204" pitchFamily="34" charset="77"/>
                <a:cs typeface="HelveticaNowDisplay" panose="020B0504030202020204" pitchFamily="34" charset="77"/>
              </a:rPr>
              <a:t>.</a:t>
            </a:r>
          </a:p>
        </p:txBody>
      </p:sp>
    </p:spTree>
    <p:extLst>
      <p:ext uri="{BB962C8B-B14F-4D97-AF65-F5344CB8AC3E}">
        <p14:creationId xmlns:p14="http://schemas.microsoft.com/office/powerpoint/2010/main" val="1439175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C78F5CC-4F12-D448-A043-20B2E1D6EACE}"/>
              </a:ext>
            </a:extLst>
          </p:cNvPr>
          <p:cNvSpPr txBox="1"/>
          <p:nvPr/>
        </p:nvSpPr>
        <p:spPr>
          <a:xfrm>
            <a:off x="899592" y="548680"/>
            <a:ext cx="7488832" cy="4832092"/>
          </a:xfrm>
          <a:prstGeom prst="rect">
            <a:avLst/>
          </a:prstGeom>
          <a:noFill/>
        </p:spPr>
        <p:txBody>
          <a:bodyPr wrap="square" rtlCol="0">
            <a:spAutoFit/>
          </a:bodyPr>
          <a:lstStyle/>
          <a:p>
            <a:r>
              <a:rPr lang="en-US" sz="4000" b="1" dirty="0">
                <a:solidFill>
                  <a:schemeClr val="tx2">
                    <a:lumMod val="50000"/>
                  </a:schemeClr>
                </a:solidFill>
                <a:latin typeface="HelveticaNowDisplay" panose="020B0504030202020204" pitchFamily="34" charset="77"/>
                <a:cs typeface="HelveticaNowDisplay" panose="020B0504030202020204" pitchFamily="34" charset="77"/>
              </a:rPr>
              <a:t>Geduld van God (met </a:t>
            </a:r>
            <a:r>
              <a:rPr lang="en-US" sz="4000" b="1" dirty="0" err="1">
                <a:solidFill>
                  <a:schemeClr val="tx2">
                    <a:lumMod val="50000"/>
                  </a:schemeClr>
                </a:solidFill>
                <a:latin typeface="HelveticaNowDisplay" panose="020B0504030202020204" pitchFamily="34" charset="77"/>
                <a:cs typeface="HelveticaNowDisplay" panose="020B0504030202020204" pitchFamily="34" charset="77"/>
              </a:rPr>
              <a:t>mij</a:t>
            </a:r>
            <a:r>
              <a:rPr lang="en-US" sz="4000" b="1" dirty="0">
                <a:solidFill>
                  <a:schemeClr val="tx2">
                    <a:lumMod val="50000"/>
                  </a:schemeClr>
                </a:solidFill>
                <a:latin typeface="HelveticaNowDisplay" panose="020B0504030202020204" pitchFamily="34" charset="77"/>
                <a:cs typeface="HelveticaNowDisplay" panose="020B0504030202020204" pitchFamily="34" charset="77"/>
              </a:rPr>
              <a:t>)</a:t>
            </a:r>
          </a:p>
          <a:p>
            <a:r>
              <a:rPr lang="en-US" sz="4000" b="1" dirty="0">
                <a:solidFill>
                  <a:schemeClr val="tx2">
                    <a:lumMod val="50000"/>
                  </a:schemeClr>
                </a:solidFill>
                <a:latin typeface="HelveticaNowDisplay" panose="020B0504030202020204" pitchFamily="34" charset="77"/>
                <a:cs typeface="HelveticaNowDisplay" panose="020B0504030202020204" pitchFamily="34" charset="77"/>
              </a:rPr>
              <a:t>Geduld met God</a:t>
            </a:r>
          </a:p>
          <a:p>
            <a:r>
              <a:rPr lang="en-US" sz="4000" b="1" dirty="0">
                <a:solidFill>
                  <a:schemeClr val="tx2">
                    <a:lumMod val="50000"/>
                  </a:schemeClr>
                </a:solidFill>
                <a:latin typeface="HelveticaNowDisplay" panose="020B0504030202020204" pitchFamily="34" charset="77"/>
                <a:cs typeface="HelveticaNowDisplay" panose="020B0504030202020204" pitchFamily="34" charset="77"/>
              </a:rPr>
              <a:t>Geduld met </a:t>
            </a:r>
            <a:r>
              <a:rPr lang="en-US" sz="4000" b="1" dirty="0" err="1">
                <a:solidFill>
                  <a:schemeClr val="tx2">
                    <a:lumMod val="50000"/>
                  </a:schemeClr>
                </a:solidFill>
                <a:latin typeface="HelveticaNowDisplay" panose="020B0504030202020204" pitchFamily="34" charset="77"/>
                <a:cs typeface="HelveticaNowDisplay" panose="020B0504030202020204" pitchFamily="34" charset="77"/>
              </a:rPr>
              <a:t>elkaar</a:t>
            </a:r>
            <a:endParaRPr lang="en-US" sz="4000" b="1" dirty="0">
              <a:solidFill>
                <a:schemeClr val="tx2">
                  <a:lumMod val="50000"/>
                </a:schemeClr>
              </a:solidFill>
              <a:latin typeface="HelveticaNowDisplay" panose="020B0504030202020204" pitchFamily="34" charset="77"/>
              <a:cs typeface="HelveticaNowDisplay" panose="020B0504030202020204" pitchFamily="34" charset="77"/>
            </a:endParaRPr>
          </a:p>
          <a:p>
            <a:endParaRPr lang="en-US" sz="4000" b="1" dirty="0">
              <a:solidFill>
                <a:schemeClr val="tx2"/>
              </a:solidFill>
              <a:latin typeface="HelveticaNowDisplay" panose="020B0504030202020204" pitchFamily="34" charset="77"/>
              <a:cs typeface="HelveticaNowDisplay" panose="020B0504030202020204" pitchFamily="34" charset="77"/>
            </a:endParaRPr>
          </a:p>
          <a:p>
            <a:pPr algn="just"/>
            <a:endParaRPr lang="en-US" sz="2800" dirty="0">
              <a:solidFill>
                <a:schemeClr val="bg1"/>
              </a:solidFill>
              <a:latin typeface="HelveticaNowDisplay" panose="020B0504030202020204" pitchFamily="34" charset="77"/>
              <a:cs typeface="HelveticaNowDisplay" panose="020B0504030202020204" pitchFamily="34" charset="77"/>
            </a:endParaRPr>
          </a:p>
          <a:p>
            <a:pPr algn="ctr"/>
            <a:r>
              <a:rPr lang="en-US" sz="4000" b="1" dirty="0">
                <a:solidFill>
                  <a:schemeClr val="bg1"/>
                </a:solidFill>
                <a:latin typeface="HelveticaNowDisplay" panose="020B0504030202020204" pitchFamily="34" charset="77"/>
                <a:cs typeface="HelveticaNowDisplay" panose="020B0504030202020204" pitchFamily="34" charset="77"/>
              </a:rPr>
              <a:t>Geduld met </a:t>
            </a:r>
            <a:r>
              <a:rPr lang="en-US" sz="4000" b="1" dirty="0" err="1">
                <a:solidFill>
                  <a:schemeClr val="bg1"/>
                </a:solidFill>
                <a:latin typeface="HelveticaNowDisplay" panose="020B0504030202020204" pitchFamily="34" charset="77"/>
                <a:cs typeface="HelveticaNowDisplay" panose="020B0504030202020204" pitchFamily="34" charset="77"/>
              </a:rPr>
              <a:t>anderen</a:t>
            </a:r>
            <a:r>
              <a:rPr lang="en-US" sz="4000" b="1" dirty="0">
                <a:solidFill>
                  <a:schemeClr val="bg1"/>
                </a:solidFill>
                <a:latin typeface="HelveticaNowDisplay" panose="020B0504030202020204" pitchFamily="34" charset="77"/>
                <a:cs typeface="HelveticaNowDisplay" panose="020B0504030202020204" pitchFamily="34" charset="77"/>
              </a:rPr>
              <a:t> is </a:t>
            </a:r>
            <a:r>
              <a:rPr lang="en-US" sz="4000" b="1" dirty="0" err="1">
                <a:solidFill>
                  <a:schemeClr val="bg1"/>
                </a:solidFill>
                <a:latin typeface="HelveticaNowDisplay" panose="020B0504030202020204" pitchFamily="34" charset="77"/>
                <a:cs typeface="HelveticaNowDisplay" panose="020B0504030202020204" pitchFamily="34" charset="77"/>
              </a:rPr>
              <a:t>liefde</a:t>
            </a:r>
            <a:r>
              <a:rPr lang="en-US" sz="4000" b="1" dirty="0">
                <a:solidFill>
                  <a:schemeClr val="bg1"/>
                </a:solidFill>
                <a:latin typeface="HelveticaNowDisplay" panose="020B0504030202020204" pitchFamily="34" charset="77"/>
                <a:cs typeface="HelveticaNowDisplay" panose="020B0504030202020204" pitchFamily="34" charset="77"/>
              </a:rPr>
              <a:t>,</a:t>
            </a:r>
          </a:p>
          <a:p>
            <a:pPr algn="ctr"/>
            <a:r>
              <a:rPr lang="en-US" sz="4000" b="1" dirty="0" err="1">
                <a:solidFill>
                  <a:schemeClr val="bg1"/>
                </a:solidFill>
                <a:latin typeface="HelveticaNowDisplay" panose="020B0504030202020204" pitchFamily="34" charset="77"/>
                <a:cs typeface="HelveticaNowDisplay" panose="020B0504030202020204" pitchFamily="34" charset="77"/>
              </a:rPr>
              <a:t>geduld</a:t>
            </a:r>
            <a:r>
              <a:rPr lang="en-US" sz="4000" b="1" dirty="0">
                <a:solidFill>
                  <a:schemeClr val="bg1"/>
                </a:solidFill>
                <a:latin typeface="HelveticaNowDisplay" panose="020B0504030202020204" pitchFamily="34" charset="77"/>
                <a:cs typeface="HelveticaNowDisplay" panose="020B0504030202020204" pitchFamily="34" charset="77"/>
              </a:rPr>
              <a:t> met </a:t>
            </a:r>
            <a:r>
              <a:rPr lang="en-US" sz="4000" b="1" dirty="0" err="1">
                <a:solidFill>
                  <a:schemeClr val="bg1"/>
                </a:solidFill>
                <a:latin typeface="HelveticaNowDisplay" panose="020B0504030202020204" pitchFamily="34" charset="77"/>
                <a:cs typeface="HelveticaNowDisplay" panose="020B0504030202020204" pitchFamily="34" charset="77"/>
              </a:rPr>
              <a:t>zich-zelf</a:t>
            </a:r>
            <a:r>
              <a:rPr lang="en-US" sz="4000" b="1" dirty="0">
                <a:solidFill>
                  <a:schemeClr val="bg1"/>
                </a:solidFill>
                <a:latin typeface="HelveticaNowDisplay" panose="020B0504030202020204" pitchFamily="34" charset="77"/>
                <a:cs typeface="HelveticaNowDisplay" panose="020B0504030202020204" pitchFamily="34" charset="77"/>
              </a:rPr>
              <a:t> is hoop, </a:t>
            </a:r>
          </a:p>
          <a:p>
            <a:pPr algn="ctr"/>
            <a:r>
              <a:rPr lang="en-US" sz="4000" b="1" dirty="0" err="1">
                <a:solidFill>
                  <a:schemeClr val="bg1"/>
                </a:solidFill>
                <a:latin typeface="HelveticaNowDisplay" panose="020B0504030202020204" pitchFamily="34" charset="77"/>
                <a:cs typeface="HelveticaNowDisplay" panose="020B0504030202020204" pitchFamily="34" charset="77"/>
              </a:rPr>
              <a:t>geduld</a:t>
            </a:r>
            <a:r>
              <a:rPr lang="en-US" sz="4000" b="1" dirty="0">
                <a:solidFill>
                  <a:schemeClr val="bg1"/>
                </a:solidFill>
                <a:latin typeface="HelveticaNowDisplay" panose="020B0504030202020204" pitchFamily="34" charset="77"/>
                <a:cs typeface="HelveticaNowDisplay" panose="020B0504030202020204" pitchFamily="34" charset="77"/>
              </a:rPr>
              <a:t> met God is </a:t>
            </a:r>
            <a:r>
              <a:rPr lang="en-US" sz="4000" b="1" dirty="0" err="1">
                <a:solidFill>
                  <a:schemeClr val="bg1"/>
                </a:solidFill>
                <a:latin typeface="HelveticaNowDisplay" panose="020B0504030202020204" pitchFamily="34" charset="77"/>
                <a:cs typeface="HelveticaNowDisplay" panose="020B0504030202020204" pitchFamily="34" charset="77"/>
              </a:rPr>
              <a:t>geloof</a:t>
            </a:r>
            <a:endParaRPr lang="en-US" sz="4000" b="1" dirty="0">
              <a:solidFill>
                <a:schemeClr val="bg1"/>
              </a:solidFill>
              <a:latin typeface="HelveticaNowDisplay" panose="020B0504030202020204" pitchFamily="34" charset="77"/>
              <a:cs typeface="HelveticaNowDisplay" panose="020B0504030202020204" pitchFamily="34" charset="77"/>
            </a:endParaRPr>
          </a:p>
        </p:txBody>
      </p:sp>
    </p:spTree>
    <p:extLst>
      <p:ext uri="{BB962C8B-B14F-4D97-AF65-F5344CB8AC3E}">
        <p14:creationId xmlns:p14="http://schemas.microsoft.com/office/powerpoint/2010/main" val="874731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992888" cy="2431435"/>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preken</a:t>
            </a:r>
            <a:r>
              <a:rPr lang="en-US" sz="4000" b="1" dirty="0">
                <a:solidFill>
                  <a:schemeClr val="tx2"/>
                </a:solidFill>
                <a:latin typeface="HelveticaNowDisplay" panose="020B0504030202020204" pitchFamily="34" charset="77"/>
                <a:cs typeface="HelveticaNowDisplay" panose="020B0504030202020204" pitchFamily="34" charset="77"/>
              </a:rPr>
              <a:t> over </a:t>
            </a:r>
            <a:r>
              <a:rPr lang="en-US" sz="4000" b="1" dirty="0" err="1">
                <a:solidFill>
                  <a:schemeClr val="tx2"/>
                </a:solidFill>
                <a:latin typeface="HelveticaNowDisplay" panose="020B0504030202020204" pitchFamily="34" charset="77"/>
                <a:cs typeface="HelveticaNowDisplay" panose="020B0504030202020204" pitchFamily="34" charset="77"/>
              </a:rPr>
              <a:t>Dordtse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Leerregels</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De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kiezer</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heeft</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gelijk</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(God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kiest</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a:t>
            </a: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Blij</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met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je</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geloof</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(God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geeft</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geloof</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a:t>
            </a: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Volharding</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der </a:t>
            </a: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heiligen</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 	(Geduld met God)</a:t>
            </a:r>
          </a:p>
        </p:txBody>
      </p:sp>
      <p:sp>
        <p:nvSpPr>
          <p:cNvPr id="4" name="Ondertitel 2">
            <a:extLst>
              <a:ext uri="{FF2B5EF4-FFF2-40B4-BE49-F238E27FC236}">
                <a16:creationId xmlns:a16="http://schemas.microsoft.com/office/drawing/2014/main" id="{8222A58A-725D-F34E-B10A-1D283706FAA6}"/>
              </a:ext>
            </a:extLst>
          </p:cNvPr>
          <p:cNvSpPr>
            <a:spLocks noGrp="1"/>
          </p:cNvSpPr>
          <p:nvPr>
            <p:ph type="subTitle" idx="1"/>
          </p:nvPr>
        </p:nvSpPr>
        <p:spPr>
          <a:xfrm>
            <a:off x="683568" y="4077072"/>
            <a:ext cx="4320480" cy="2445524"/>
          </a:xfrm>
        </p:spPr>
        <p:txBody>
          <a:bodyPr>
            <a:noAutofit/>
          </a:bodyPr>
          <a:lstStyle/>
          <a:p>
            <a:pPr lvl="0" algn="just">
              <a:spcBef>
                <a:spcPts val="0"/>
              </a:spcBef>
            </a:pPr>
            <a:r>
              <a:rPr lang="nl-NL" sz="3600" b="1"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		   </a:t>
            </a: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Heb.12:2a</a:t>
            </a:r>
          </a:p>
          <a:p>
            <a:pPr lvl="0" algn="just">
              <a:spcBef>
                <a:spcPts val="0"/>
              </a:spcBef>
            </a:pPr>
            <a:r>
              <a:rPr lang="nl-NL" sz="27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Laten we daarbij de blik gericht houden op Jezus, de grondlegger en voltooier van ons geloof…</a:t>
            </a:r>
          </a:p>
        </p:txBody>
      </p:sp>
    </p:spTree>
    <p:extLst>
      <p:ext uri="{BB962C8B-B14F-4D97-AF65-F5344CB8AC3E}">
        <p14:creationId xmlns:p14="http://schemas.microsoft.com/office/powerpoint/2010/main" val="114937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1569660"/>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bg1"/>
                </a:solidFill>
                <a:latin typeface="HelveticaNowDisplay" panose="020B0504030202020204" pitchFamily="34" charset="77"/>
                <a:cs typeface="HelveticaNowDisplay" panose="020B0504030202020204" pitchFamily="34" charset="77"/>
              </a:rPr>
              <a:t>Wedstrijd</a:t>
            </a:r>
            <a:endParaRPr lang="en-US" sz="2800" dirty="0">
              <a:solidFill>
                <a:schemeClr val="bg1"/>
              </a:solidFill>
              <a:latin typeface="HelveticaNowDisplay" panose="020B0504030202020204" pitchFamily="34" charset="77"/>
              <a:cs typeface="HelveticaNowDisplay" panose="020B0504030202020204" pitchFamily="34" charset="77"/>
            </a:endParaRPr>
          </a:p>
        </p:txBody>
      </p:sp>
      <p:pic>
        <p:nvPicPr>
          <p:cNvPr id="9" name="Picture 8">
            <a:extLst>
              <a:ext uri="{FF2B5EF4-FFF2-40B4-BE49-F238E27FC236}">
                <a16:creationId xmlns:a16="http://schemas.microsoft.com/office/drawing/2014/main" id="{0C0F678F-618C-7C44-9E37-DD928C409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000" y="1628800"/>
            <a:ext cx="3333228" cy="5013176"/>
          </a:xfrm>
          <a:prstGeom prst="rect">
            <a:avLst/>
          </a:prstGeom>
        </p:spPr>
      </p:pic>
    </p:spTree>
    <p:extLst>
      <p:ext uri="{BB962C8B-B14F-4D97-AF65-F5344CB8AC3E}">
        <p14:creationId xmlns:p14="http://schemas.microsoft.com/office/powerpoint/2010/main" val="644071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1569660"/>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bg1"/>
                </a:solidFill>
                <a:latin typeface="HelveticaNowDisplay" panose="020B0504030202020204" pitchFamily="34" charset="77"/>
                <a:cs typeface="HelveticaNowDisplay" panose="020B0504030202020204" pitchFamily="34" charset="77"/>
              </a:rPr>
              <a:t>Wedstrijd</a:t>
            </a:r>
            <a:endParaRPr lang="en-US" sz="2800" dirty="0">
              <a:solidFill>
                <a:schemeClr val="bg1"/>
              </a:solidFill>
              <a:latin typeface="HelveticaNowDisplay" panose="020B0504030202020204" pitchFamily="34" charset="77"/>
              <a:cs typeface="HelveticaNowDisplay" panose="020B0504030202020204" pitchFamily="34" charset="77"/>
            </a:endParaRPr>
          </a:p>
        </p:txBody>
      </p:sp>
      <p:sp>
        <p:nvSpPr>
          <p:cNvPr id="4" name="Ondertitel 2">
            <a:extLst>
              <a:ext uri="{FF2B5EF4-FFF2-40B4-BE49-F238E27FC236}">
                <a16:creationId xmlns:a16="http://schemas.microsoft.com/office/drawing/2014/main" id="{1337EF66-BA09-4646-B6C7-3659C9653A1B}"/>
              </a:ext>
            </a:extLst>
          </p:cNvPr>
          <p:cNvSpPr>
            <a:spLocks noGrp="1"/>
          </p:cNvSpPr>
          <p:nvPr>
            <p:ph type="subTitle" idx="1"/>
          </p:nvPr>
        </p:nvSpPr>
        <p:spPr>
          <a:xfrm>
            <a:off x="683568" y="3198460"/>
            <a:ext cx="5112568" cy="3443516"/>
          </a:xfrm>
        </p:spPr>
        <p:txBody>
          <a:bodyPr>
            <a:noAutofit/>
          </a:bodyPr>
          <a:lstStyle/>
          <a:p>
            <a:pPr lvl="0" algn="l">
              <a:spcBef>
                <a:spcPts val="0"/>
              </a:spcBef>
            </a:pPr>
            <a:r>
              <a:rPr lang="nl-NL" sz="3600" b="1"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			    </a:t>
            </a: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2 Tim 4:7</a:t>
            </a:r>
          </a:p>
          <a:p>
            <a:pPr lvl="0" algn="l">
              <a:spcBef>
                <a:spcPts val="0"/>
              </a:spcBef>
            </a:pPr>
            <a:r>
              <a:rPr lang="nl-NL" sz="27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Maar ik heb de goede strijd gestreden, de wedloop volbracht, het geloof behouden</a:t>
            </a:r>
          </a:p>
        </p:txBody>
      </p:sp>
      <p:pic>
        <p:nvPicPr>
          <p:cNvPr id="7" name="Picture 6">
            <a:extLst>
              <a:ext uri="{FF2B5EF4-FFF2-40B4-BE49-F238E27FC236}">
                <a16:creationId xmlns:a16="http://schemas.microsoft.com/office/drawing/2014/main" id="{4C98324A-E90F-214B-B8B0-4ED255E11CE2}"/>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5796136" y="1628800"/>
            <a:ext cx="3333228" cy="5013176"/>
          </a:xfrm>
          <a:prstGeom prst="rect">
            <a:avLst/>
          </a:prstGeom>
        </p:spPr>
      </p:pic>
    </p:spTree>
    <p:extLst>
      <p:ext uri="{BB962C8B-B14F-4D97-AF65-F5344CB8AC3E}">
        <p14:creationId xmlns:p14="http://schemas.microsoft.com/office/powerpoint/2010/main" val="2856725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D846BC5-5D22-0949-8EE6-8DE1D9421D0C}"/>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5796136" y="1628800"/>
            <a:ext cx="3333228" cy="5013176"/>
          </a:xfrm>
          <a:prstGeom prst="rect">
            <a:avLst/>
          </a:prstGeom>
        </p:spPr>
      </p:pic>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1569660"/>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bg1"/>
                </a:solidFill>
                <a:latin typeface="HelveticaNowDisplay" panose="020B0504030202020204" pitchFamily="34" charset="77"/>
                <a:cs typeface="HelveticaNowDisplay" panose="020B0504030202020204" pitchFamily="34" charset="77"/>
              </a:rPr>
              <a:t>Wedstrijd</a:t>
            </a:r>
            <a:endParaRPr lang="en-US" sz="2800" dirty="0">
              <a:solidFill>
                <a:schemeClr val="bg1"/>
              </a:solidFill>
              <a:latin typeface="HelveticaNowDisplay" panose="020B0504030202020204" pitchFamily="34" charset="77"/>
              <a:cs typeface="HelveticaNowDisplay" panose="020B0504030202020204" pitchFamily="34" charset="77"/>
            </a:endParaRPr>
          </a:p>
        </p:txBody>
      </p:sp>
      <p:sp>
        <p:nvSpPr>
          <p:cNvPr id="4" name="Ondertitel 2">
            <a:extLst>
              <a:ext uri="{FF2B5EF4-FFF2-40B4-BE49-F238E27FC236}">
                <a16:creationId xmlns:a16="http://schemas.microsoft.com/office/drawing/2014/main" id="{1337EF66-BA09-4646-B6C7-3659C9653A1B}"/>
              </a:ext>
            </a:extLst>
          </p:cNvPr>
          <p:cNvSpPr>
            <a:spLocks noGrp="1"/>
          </p:cNvSpPr>
          <p:nvPr>
            <p:ph type="subTitle" idx="1"/>
          </p:nvPr>
        </p:nvSpPr>
        <p:spPr>
          <a:xfrm>
            <a:off x="683568" y="3198460"/>
            <a:ext cx="5112568" cy="3443516"/>
          </a:xfrm>
        </p:spPr>
        <p:txBody>
          <a:bodyPr>
            <a:noAutofit/>
          </a:bodyPr>
          <a:lstStyle/>
          <a:p>
            <a:pPr lvl="0" algn="just">
              <a:spcBef>
                <a:spcPts val="0"/>
              </a:spcBef>
            </a:pPr>
            <a:r>
              <a:rPr lang="nl-NL" sz="3600" b="1"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			    </a:t>
            </a: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Heb.12:1</a:t>
            </a:r>
          </a:p>
          <a:p>
            <a:pPr lvl="0" algn="just">
              <a:spcBef>
                <a:spcPts val="0"/>
              </a:spcBef>
            </a:pPr>
            <a:r>
              <a:rPr lang="nl-NL" sz="27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Nu wij door zo’n menigte geloofsgetuigen omringd zijn, moeten ook wij de last van de zonde, waarin we steeds weer verstrikt raken, van ons afwerpen en vastberaden de wedstrijd lopen die voor ons ligt.</a:t>
            </a:r>
          </a:p>
        </p:txBody>
      </p:sp>
    </p:spTree>
    <p:extLst>
      <p:ext uri="{BB962C8B-B14F-4D97-AF65-F5344CB8AC3E}">
        <p14:creationId xmlns:p14="http://schemas.microsoft.com/office/powerpoint/2010/main" val="79184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2000548"/>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Wedstrijd</a:t>
            </a:r>
            <a:endPar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bg1"/>
                </a:solidFill>
                <a:latin typeface="HelveticaNowDisplay" panose="020B0504030202020204" pitchFamily="34" charset="77"/>
                <a:cs typeface="HelveticaNowDisplay" panose="020B0504030202020204" pitchFamily="34" charset="77"/>
              </a:rPr>
              <a:t>Ouder</a:t>
            </a:r>
            <a:r>
              <a:rPr lang="en-US" sz="2800" dirty="0">
                <a:solidFill>
                  <a:schemeClr val="bg1"/>
                </a:solidFill>
                <a:latin typeface="HelveticaNowDisplay" panose="020B0504030202020204" pitchFamily="34" charset="77"/>
                <a:cs typeface="HelveticaNowDisplay" panose="020B0504030202020204" pitchFamily="34" charset="77"/>
              </a:rPr>
              <a:t>-kind</a:t>
            </a:r>
          </a:p>
        </p:txBody>
      </p:sp>
      <p:pic>
        <p:nvPicPr>
          <p:cNvPr id="8" name="Picture 7">
            <a:extLst>
              <a:ext uri="{FF2B5EF4-FFF2-40B4-BE49-F238E27FC236}">
                <a16:creationId xmlns:a16="http://schemas.microsoft.com/office/drawing/2014/main" id="{0B9E52D1-1050-8846-A913-858FBAFD5FFD}"/>
              </a:ext>
            </a:extLst>
          </p:cNvPr>
          <p:cNvPicPr>
            <a:picLocks noChangeAspect="1"/>
          </p:cNvPicPr>
          <p:nvPr/>
        </p:nvPicPr>
        <p:blipFill rotWithShape="1">
          <a:blip r:embed="rId2">
            <a:alphaModFix amt="25000"/>
            <a:extLst>
              <a:ext uri="{28A0092B-C50C-407E-A947-70E740481C1C}">
                <a14:useLocalDpi xmlns:a14="http://schemas.microsoft.com/office/drawing/2010/main" val="0"/>
              </a:ext>
            </a:extLst>
          </a:blip>
          <a:srcRect l="22025" r="33649"/>
          <a:stretch/>
        </p:blipFill>
        <p:spPr>
          <a:xfrm>
            <a:off x="5796000" y="1628800"/>
            <a:ext cx="3333228" cy="5013176"/>
          </a:xfrm>
          <a:prstGeom prst="rect">
            <a:avLst/>
          </a:prstGeom>
        </p:spPr>
      </p:pic>
      <p:sp>
        <p:nvSpPr>
          <p:cNvPr id="10" name="Ondertitel 2">
            <a:extLst>
              <a:ext uri="{FF2B5EF4-FFF2-40B4-BE49-F238E27FC236}">
                <a16:creationId xmlns:a16="http://schemas.microsoft.com/office/drawing/2014/main" id="{AE9192C4-90D8-2A42-B23D-FB5C44AC367A}"/>
              </a:ext>
            </a:extLst>
          </p:cNvPr>
          <p:cNvSpPr>
            <a:spLocks noGrp="1"/>
          </p:cNvSpPr>
          <p:nvPr>
            <p:ph type="subTitle" idx="1"/>
          </p:nvPr>
        </p:nvSpPr>
        <p:spPr>
          <a:xfrm>
            <a:off x="683568" y="2924944"/>
            <a:ext cx="8229660" cy="3717032"/>
          </a:xfrm>
        </p:spPr>
        <p:txBody>
          <a:bodyPr>
            <a:noAutofit/>
          </a:bodyPr>
          <a:lstStyle/>
          <a:p>
            <a:pPr lvl="0" algn="just">
              <a:spcBef>
                <a:spcPts val="0"/>
              </a:spcBef>
            </a:pPr>
            <a:r>
              <a:rPr lang="nl-NL" sz="3600" b="1"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		       </a:t>
            </a:r>
            <a:r>
              <a:rPr lang="nl-NL" sz="3600" b="1" dirty="0">
                <a:solidFill>
                  <a:schemeClr val="tx2"/>
                </a:solidFill>
                <a:latin typeface="HelveticaNowDisplay" panose="020B0504030202020204" pitchFamily="34" charset="77"/>
                <a:ea typeface="Tahoma" panose="020B0604030504040204" pitchFamily="34" charset="0"/>
                <a:cs typeface="HelveticaNowDisplay" panose="020B0504030202020204" pitchFamily="34" charset="77"/>
              </a:rPr>
              <a:t>Heb.12:5-7</a:t>
            </a:r>
          </a:p>
          <a:p>
            <a:pPr lvl="0" algn="just">
              <a:spcBef>
                <a:spcPts val="0"/>
              </a:spcBef>
            </a:pPr>
            <a:r>
              <a:rPr lang="nl-NL" sz="2600" dirty="0">
                <a:solidFill>
                  <a:schemeClr val="bg1"/>
                </a:solidFill>
                <a:latin typeface="HelveticaNowDisplay" panose="020B0504030202020204" pitchFamily="34" charset="77"/>
                <a:ea typeface="Tahoma" panose="020B0604030504040204" pitchFamily="34" charset="0"/>
                <a:cs typeface="HelveticaNowDisplay" panose="020B0504030202020204" pitchFamily="34" charset="77"/>
              </a:rPr>
              <a:t>Kennelijk bent u de bemoediging vergeten die tot u als tot kinderen wordt gericht: ‘Mijn zoon, je mag een vermaning van de Heer nooit terzijde schuiven en nooit opgeven als je door hem terechtgewezen wordt, want de Heer berispt wie hij liefheeft, straft elke zoon van wie hij houdt.’ Houd vol, het betreft hier immers een leerschool, God behandelt u als zijn kinderen. Welk kind wordt niet door zijn vader berispt?</a:t>
            </a:r>
          </a:p>
        </p:txBody>
      </p:sp>
    </p:spTree>
    <p:extLst>
      <p:ext uri="{BB962C8B-B14F-4D97-AF65-F5344CB8AC3E}">
        <p14:creationId xmlns:p14="http://schemas.microsoft.com/office/powerpoint/2010/main" val="273118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2000548"/>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Wedstrijd</a:t>
            </a:r>
            <a:endPar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bg1"/>
                </a:solidFill>
                <a:latin typeface="HelveticaNowDisplay" panose="020B0504030202020204" pitchFamily="34" charset="77"/>
                <a:cs typeface="HelveticaNowDisplay" panose="020B0504030202020204" pitchFamily="34" charset="77"/>
              </a:rPr>
              <a:t>Ouder</a:t>
            </a:r>
            <a:r>
              <a:rPr lang="en-US" sz="2800" dirty="0">
                <a:solidFill>
                  <a:schemeClr val="bg1"/>
                </a:solidFill>
                <a:latin typeface="HelveticaNowDisplay" panose="020B0504030202020204" pitchFamily="34" charset="77"/>
                <a:cs typeface="HelveticaNowDisplay" panose="020B0504030202020204" pitchFamily="34" charset="77"/>
              </a:rPr>
              <a:t>-kind</a:t>
            </a:r>
          </a:p>
        </p:txBody>
      </p:sp>
      <p:pic>
        <p:nvPicPr>
          <p:cNvPr id="8" name="Picture 7">
            <a:extLst>
              <a:ext uri="{FF2B5EF4-FFF2-40B4-BE49-F238E27FC236}">
                <a16:creationId xmlns:a16="http://schemas.microsoft.com/office/drawing/2014/main" id="{0B9E52D1-1050-8846-A913-858FBAFD5FFD}"/>
              </a:ext>
            </a:extLst>
          </p:cNvPr>
          <p:cNvPicPr>
            <a:picLocks noChangeAspect="1"/>
          </p:cNvPicPr>
          <p:nvPr/>
        </p:nvPicPr>
        <p:blipFill rotWithShape="1">
          <a:blip r:embed="rId2">
            <a:extLst>
              <a:ext uri="{28A0092B-C50C-407E-A947-70E740481C1C}">
                <a14:useLocalDpi xmlns:a14="http://schemas.microsoft.com/office/drawing/2010/main" val="0"/>
              </a:ext>
            </a:extLst>
          </a:blip>
          <a:srcRect l="22025" r="33649"/>
          <a:stretch/>
        </p:blipFill>
        <p:spPr>
          <a:xfrm>
            <a:off x="5796136" y="1628800"/>
            <a:ext cx="3333228" cy="5013176"/>
          </a:xfrm>
          <a:prstGeom prst="rect">
            <a:avLst/>
          </a:prstGeom>
        </p:spPr>
      </p:pic>
    </p:spTree>
    <p:extLst>
      <p:ext uri="{BB962C8B-B14F-4D97-AF65-F5344CB8AC3E}">
        <p14:creationId xmlns:p14="http://schemas.microsoft.com/office/powerpoint/2010/main" val="1335742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BFC85A-ED60-7A41-9234-84040C08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000" y="1628800"/>
            <a:ext cx="3342118" cy="5013176"/>
          </a:xfrm>
          <a:prstGeom prst="rect">
            <a:avLst/>
          </a:prstGeom>
        </p:spPr>
      </p:pic>
      <p:sp>
        <p:nvSpPr>
          <p:cNvPr id="2" name="TextBox 1">
            <a:extLst>
              <a:ext uri="{FF2B5EF4-FFF2-40B4-BE49-F238E27FC236}">
                <a16:creationId xmlns:a16="http://schemas.microsoft.com/office/drawing/2014/main" id="{6611D6DB-3E70-E84C-BEC1-C52F772399CC}"/>
              </a:ext>
            </a:extLst>
          </p:cNvPr>
          <p:cNvSpPr txBox="1"/>
          <p:nvPr/>
        </p:nvSpPr>
        <p:spPr>
          <a:xfrm>
            <a:off x="683568" y="548680"/>
            <a:ext cx="7657866" cy="2431435"/>
          </a:xfrm>
          <a:prstGeom prst="rect">
            <a:avLst/>
          </a:prstGeom>
          <a:noFill/>
        </p:spPr>
        <p:txBody>
          <a:bodyPr wrap="square" rtlCol="0">
            <a:spAutoFit/>
          </a:bodyPr>
          <a:lstStyle/>
          <a:p>
            <a:r>
              <a:rPr lang="en-US" sz="4000" b="1" dirty="0" err="1">
                <a:solidFill>
                  <a:schemeClr val="tx2"/>
                </a:solidFill>
                <a:latin typeface="HelveticaNowDisplay" panose="020B0504030202020204" pitchFamily="34" charset="77"/>
                <a:cs typeface="HelveticaNowDisplay" panose="020B0504030202020204" pitchFamily="34" charset="77"/>
              </a:rPr>
              <a:t>Drie</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beelden</a:t>
            </a:r>
            <a:r>
              <a:rPr lang="en-US" sz="4000" b="1" dirty="0">
                <a:solidFill>
                  <a:schemeClr val="tx2"/>
                </a:solidFill>
                <a:latin typeface="HelveticaNowDisplay" panose="020B0504030202020204" pitchFamily="34" charset="77"/>
                <a:cs typeface="HelveticaNowDisplay" panose="020B0504030202020204" pitchFamily="34" charset="77"/>
              </a:rPr>
              <a:t>: </a:t>
            </a:r>
            <a:r>
              <a:rPr lang="en-US" sz="4000" b="1" dirty="0" err="1">
                <a:solidFill>
                  <a:schemeClr val="tx2"/>
                </a:solidFill>
                <a:latin typeface="HelveticaNowDisplay" panose="020B0504030202020204" pitchFamily="34" charset="77"/>
                <a:cs typeface="HelveticaNowDisplay" panose="020B0504030202020204" pitchFamily="34" charset="77"/>
              </a:rPr>
              <a:t>volhouden</a:t>
            </a:r>
            <a:endParaRPr lang="en-US" sz="4000" b="1" dirty="0">
              <a:solidFill>
                <a:schemeClr val="tx2"/>
              </a:solidFill>
              <a:latin typeface="HelveticaNowDisplay" panose="020B0504030202020204" pitchFamily="34" charset="77"/>
              <a:cs typeface="HelveticaNowDisplay" panose="020B0504030202020204" pitchFamily="34" charset="77"/>
            </a:endParaRPr>
          </a:p>
          <a:p>
            <a:endParaRPr lang="en-US" sz="2800" dirty="0">
              <a:solidFill>
                <a:schemeClr val="bg1"/>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Wedstrijd</a:t>
            </a:r>
            <a:endPar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endParaRPr>
          </a:p>
          <a:p>
            <a:pPr marL="342900" indent="-342900">
              <a:buAutoNum type="arabicPeriod"/>
            </a:pPr>
            <a:r>
              <a:rPr lang="en-US" sz="2800" dirty="0" err="1">
                <a:solidFill>
                  <a:schemeClr val="tx1">
                    <a:lumMod val="50000"/>
                    <a:lumOff val="50000"/>
                  </a:schemeClr>
                </a:solidFill>
                <a:latin typeface="HelveticaNowDisplay" panose="020B0504030202020204" pitchFamily="34" charset="77"/>
                <a:cs typeface="HelveticaNowDisplay" panose="020B0504030202020204" pitchFamily="34" charset="77"/>
              </a:rPr>
              <a:t>Ouder</a:t>
            </a:r>
            <a:r>
              <a:rPr lang="en-US" sz="2800" dirty="0">
                <a:solidFill>
                  <a:schemeClr val="tx1">
                    <a:lumMod val="50000"/>
                    <a:lumOff val="50000"/>
                  </a:schemeClr>
                </a:solidFill>
                <a:latin typeface="HelveticaNowDisplay" panose="020B0504030202020204" pitchFamily="34" charset="77"/>
                <a:cs typeface="HelveticaNowDisplay" panose="020B0504030202020204" pitchFamily="34" charset="77"/>
              </a:rPr>
              <a:t>-kind</a:t>
            </a:r>
          </a:p>
          <a:p>
            <a:pPr marL="342900" indent="-342900">
              <a:buAutoNum type="arabicPeriod"/>
            </a:pPr>
            <a:r>
              <a:rPr lang="en-US" sz="2800" dirty="0">
                <a:solidFill>
                  <a:schemeClr val="bg1"/>
                </a:solidFill>
                <a:latin typeface="HelveticaNowDisplay" panose="020B0504030202020204" pitchFamily="34" charset="77"/>
                <a:cs typeface="HelveticaNowDisplay" panose="020B0504030202020204" pitchFamily="34" charset="77"/>
              </a:rPr>
              <a:t>Man-vrouw</a:t>
            </a:r>
          </a:p>
        </p:txBody>
      </p:sp>
    </p:spTree>
    <p:extLst>
      <p:ext uri="{BB962C8B-B14F-4D97-AF65-F5344CB8AC3E}">
        <p14:creationId xmlns:p14="http://schemas.microsoft.com/office/powerpoint/2010/main" val="2597388316"/>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3608</TotalTime>
  <Words>769</Words>
  <Application>Microsoft Macintosh PowerPoint</Application>
  <PresentationFormat>On-screen Show (4:3)</PresentationFormat>
  <Paragraphs>100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HelveticaNowDisplay</vt:lpstr>
      <vt:lpstr>Tahoma</vt: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Vinny27</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Zondagmorgen 31 maart 2013</dc:title>
  <dc:creator>J. Meima</dc:creator>
  <cp:lastModifiedBy>Jaap Cramer</cp:lastModifiedBy>
  <cp:revision>407</cp:revision>
  <dcterms:created xsi:type="dcterms:W3CDTF">2013-03-28T09:55:02Z</dcterms:created>
  <dcterms:modified xsi:type="dcterms:W3CDTF">2019-06-22T15:00:02Z</dcterms:modified>
</cp:coreProperties>
</file>